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0" r:id="rId3"/>
    <p:sldId id="271" r:id="rId4"/>
    <p:sldId id="272" r:id="rId5"/>
    <p:sldId id="258" r:id="rId6"/>
    <p:sldId id="257" r:id="rId7"/>
    <p:sldId id="259" r:id="rId8"/>
    <p:sldId id="263" r:id="rId9"/>
    <p:sldId id="260" r:id="rId10"/>
    <p:sldId id="261" r:id="rId11"/>
    <p:sldId id="264" r:id="rId12"/>
    <p:sldId id="262" r:id="rId13"/>
    <p:sldId id="265"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8512"/>
    <a:srgbClr val="F1AE55"/>
    <a:srgbClr val="8B4F07"/>
    <a:srgbClr val="403121"/>
    <a:srgbClr val="A65E09"/>
    <a:srgbClr val="C5710B"/>
    <a:srgbClr val="ED9728"/>
    <a:srgbClr val="FAF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82" autoAdjust="0"/>
    <p:restoredTop sz="92073" autoAdjust="0"/>
  </p:normalViewPr>
  <p:slideViewPr>
    <p:cSldViewPr snapToGrid="0" showGuides="1">
      <p:cViewPr varScale="1">
        <p:scale>
          <a:sx n="97" d="100"/>
          <a:sy n="97" d="100"/>
        </p:scale>
        <p:origin x="152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25416024027925E-2"/>
          <c:y val="8.0763894438739367E-2"/>
          <c:w val="0.93030245961522851"/>
          <c:h val="0.82855098127699101"/>
        </c:manualLayout>
      </c:layout>
      <c:barChart>
        <c:barDir val="col"/>
        <c:grouping val="clustered"/>
        <c:varyColors val="0"/>
        <c:ser>
          <c:idx val="0"/>
          <c:order val="0"/>
          <c:tx>
            <c:strRef>
              <c:f>Sheet1!$B$1</c:f>
              <c:strCache>
                <c:ptCount val="1"/>
                <c:pt idx="0">
                  <c:v>Project A</c:v>
                </c:pt>
              </c:strCache>
            </c:strRef>
          </c:tx>
          <c:spPr>
            <a:solidFill>
              <a:srgbClr val="A65E09"/>
            </a:solidFill>
            <a:ln>
              <a:noFill/>
            </a:ln>
            <a:effectLst/>
            <a:scene3d>
              <a:camera prst="orthographicFront"/>
              <a:lightRig rig="threePt" dir="t"/>
            </a:scene3d>
            <a:sp3d>
              <a:bevelT/>
            </a:sp3d>
          </c:spPr>
          <c:invertIfNegative val="0"/>
          <c:cat>
            <c:strRef>
              <c:f>Sheet1!$A$2:$A$5</c:f>
              <c:strCache>
                <c:ptCount val="4"/>
                <c:pt idx="0">
                  <c:v>Q1</c:v>
                </c:pt>
                <c:pt idx="1">
                  <c:v>Q2</c:v>
                </c:pt>
                <c:pt idx="2">
                  <c:v>Q3</c:v>
                </c:pt>
                <c:pt idx="3">
                  <c:v>Q4</c:v>
                </c:pt>
              </c:strCache>
            </c:strRef>
          </c:cat>
          <c:val>
            <c:numRef>
              <c:f>Sheet1!$B$2:$B$5</c:f>
              <c:numCache>
                <c:formatCode>General</c:formatCode>
                <c:ptCount val="4"/>
                <c:pt idx="0">
                  <c:v>80</c:v>
                </c:pt>
                <c:pt idx="1">
                  <c:v>82</c:v>
                </c:pt>
                <c:pt idx="2">
                  <c:v>90</c:v>
                </c:pt>
                <c:pt idx="3">
                  <c:v>93</c:v>
                </c:pt>
              </c:numCache>
            </c:numRef>
          </c:val>
          <c:extLst>
            <c:ext xmlns:c16="http://schemas.microsoft.com/office/drawing/2014/chart" uri="{C3380CC4-5D6E-409C-BE32-E72D297353CC}">
              <c16:uniqueId val="{00000000-EE5D-4700-B66A-4DD546618F4A}"/>
            </c:ext>
          </c:extLst>
        </c:ser>
        <c:ser>
          <c:idx val="1"/>
          <c:order val="1"/>
          <c:tx>
            <c:strRef>
              <c:f>Sheet1!$C$1</c:f>
              <c:strCache>
                <c:ptCount val="1"/>
                <c:pt idx="0">
                  <c:v>Project B</c:v>
                </c:pt>
              </c:strCache>
            </c:strRef>
          </c:tx>
          <c:spPr>
            <a:solidFill>
              <a:srgbClr val="ED9728">
                <a:alpha val="50000"/>
              </a:srgbClr>
            </a:solidFill>
            <a:ln>
              <a:noFill/>
            </a:ln>
            <a:effectLst/>
            <a:scene3d>
              <a:camera prst="orthographicFront"/>
              <a:lightRig rig="threePt" dir="t"/>
            </a:scene3d>
            <a:sp3d>
              <a:bevelT/>
            </a:sp3d>
          </c:spPr>
          <c:invertIfNegative val="0"/>
          <c:cat>
            <c:strRef>
              <c:f>Sheet1!$A$2:$A$5</c:f>
              <c:strCache>
                <c:ptCount val="4"/>
                <c:pt idx="0">
                  <c:v>Q1</c:v>
                </c:pt>
                <c:pt idx="1">
                  <c:v>Q2</c:v>
                </c:pt>
                <c:pt idx="2">
                  <c:v>Q3</c:v>
                </c:pt>
                <c:pt idx="3">
                  <c:v>Q4</c:v>
                </c:pt>
              </c:strCache>
            </c:strRef>
          </c:cat>
          <c:val>
            <c:numRef>
              <c:f>Sheet1!$C$2:$C$5</c:f>
              <c:numCache>
                <c:formatCode>General</c:formatCode>
                <c:ptCount val="4"/>
                <c:pt idx="0">
                  <c:v>75</c:v>
                </c:pt>
                <c:pt idx="1">
                  <c:v>90</c:v>
                </c:pt>
                <c:pt idx="2">
                  <c:v>88</c:v>
                </c:pt>
                <c:pt idx="3">
                  <c:v>85</c:v>
                </c:pt>
              </c:numCache>
            </c:numRef>
          </c:val>
          <c:extLst>
            <c:ext xmlns:c16="http://schemas.microsoft.com/office/drawing/2014/chart" uri="{C3380CC4-5D6E-409C-BE32-E72D297353CC}">
              <c16:uniqueId val="{00000001-EE5D-4700-B66A-4DD546618F4A}"/>
            </c:ext>
          </c:extLst>
        </c:ser>
        <c:ser>
          <c:idx val="2"/>
          <c:order val="2"/>
          <c:tx>
            <c:strRef>
              <c:f>Sheet1!$D$1</c:f>
              <c:strCache>
                <c:ptCount val="1"/>
                <c:pt idx="0">
                  <c:v>Project C</c:v>
                </c:pt>
              </c:strCache>
            </c:strRef>
          </c:tx>
          <c:spPr>
            <a:solidFill>
              <a:srgbClr val="FAF494">
                <a:alpha val="50000"/>
              </a:srgbClr>
            </a:solidFill>
            <a:ln w="25400">
              <a:noFill/>
            </a:ln>
            <a:effectLst/>
            <a:scene3d>
              <a:camera prst="orthographicFront"/>
              <a:lightRig rig="threePt" dir="t"/>
            </a:scene3d>
            <a:sp3d>
              <a:bevelT/>
            </a:sp3d>
          </c:spPr>
          <c:invertIfNegative val="0"/>
          <c:cat>
            <c:strRef>
              <c:f>Sheet1!$A$2:$A$5</c:f>
              <c:strCache>
                <c:ptCount val="4"/>
                <c:pt idx="0">
                  <c:v>Q1</c:v>
                </c:pt>
                <c:pt idx="1">
                  <c:v>Q2</c:v>
                </c:pt>
                <c:pt idx="2">
                  <c:v>Q3</c:v>
                </c:pt>
                <c:pt idx="3">
                  <c:v>Q4</c:v>
                </c:pt>
              </c:strCache>
            </c:strRef>
          </c:cat>
          <c:val>
            <c:numRef>
              <c:f>Sheet1!$D$2:$D$5</c:f>
              <c:numCache>
                <c:formatCode>General</c:formatCode>
                <c:ptCount val="4"/>
                <c:pt idx="0">
                  <c:v>60</c:v>
                </c:pt>
                <c:pt idx="1">
                  <c:v>70</c:v>
                </c:pt>
                <c:pt idx="2">
                  <c:v>93</c:v>
                </c:pt>
                <c:pt idx="3">
                  <c:v>80</c:v>
                </c:pt>
              </c:numCache>
            </c:numRef>
          </c:val>
          <c:extLst>
            <c:ext xmlns:c16="http://schemas.microsoft.com/office/drawing/2014/chart" uri="{C3380CC4-5D6E-409C-BE32-E72D297353CC}">
              <c16:uniqueId val="{00000002-EE5D-4700-B66A-4DD546618F4A}"/>
            </c:ext>
          </c:extLst>
        </c:ser>
        <c:dLbls>
          <c:showLegendKey val="0"/>
          <c:showVal val="0"/>
          <c:showCatName val="0"/>
          <c:showSerName val="0"/>
          <c:showPercent val="0"/>
          <c:showBubbleSize val="0"/>
        </c:dLbls>
        <c:gapWidth val="150"/>
        <c:axId val="472297104"/>
        <c:axId val="354541472"/>
      </c:barChart>
      <c:catAx>
        <c:axId val="4722971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crossAx val="354541472"/>
        <c:crosses val="autoZero"/>
        <c:auto val="1"/>
        <c:lblAlgn val="ctr"/>
        <c:lblOffset val="100"/>
        <c:noMultiLvlLbl val="0"/>
      </c:catAx>
      <c:valAx>
        <c:axId val="354541472"/>
        <c:scaling>
          <c:orientation val="minMax"/>
        </c:scaling>
        <c:delete val="0"/>
        <c:axPos val="l"/>
        <c:majorGridlines>
          <c:spPr>
            <a:ln w="6350"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4722971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25416024027925E-2"/>
          <c:y val="8.0763894438739367E-2"/>
          <c:w val="0.74676512893515434"/>
          <c:h val="0.82855098127699101"/>
        </c:manualLayout>
      </c:layout>
      <c:barChart>
        <c:barDir val="col"/>
        <c:grouping val="clustered"/>
        <c:varyColors val="0"/>
        <c:ser>
          <c:idx val="0"/>
          <c:order val="0"/>
          <c:tx>
            <c:strRef>
              <c:f>Sheet1!$B$1</c:f>
              <c:strCache>
                <c:ptCount val="1"/>
                <c:pt idx="0">
                  <c:v>Project A</c:v>
                </c:pt>
              </c:strCache>
            </c:strRef>
          </c:tx>
          <c:spPr>
            <a:solidFill>
              <a:srgbClr val="A65E09"/>
            </a:solidFill>
            <a:ln>
              <a:noFill/>
            </a:ln>
            <a:effectLst/>
            <a:scene3d>
              <a:camera prst="orthographicFront"/>
              <a:lightRig rig="threePt" dir="t"/>
            </a:scene3d>
            <a:sp3d/>
          </c:spPr>
          <c:invertIfNegative val="0"/>
          <c:cat>
            <c:strRef>
              <c:f>Sheet1!$A$2:$A$5</c:f>
              <c:strCache>
                <c:ptCount val="4"/>
                <c:pt idx="0">
                  <c:v>Q1</c:v>
                </c:pt>
                <c:pt idx="1">
                  <c:v>Q2</c:v>
                </c:pt>
                <c:pt idx="2">
                  <c:v>Q3</c:v>
                </c:pt>
                <c:pt idx="3">
                  <c:v>Q4</c:v>
                </c:pt>
              </c:strCache>
            </c:strRef>
          </c:cat>
          <c:val>
            <c:numRef>
              <c:f>Sheet1!$B$2:$B$5</c:f>
              <c:numCache>
                <c:formatCode>General</c:formatCode>
                <c:ptCount val="4"/>
                <c:pt idx="0">
                  <c:v>80</c:v>
                </c:pt>
                <c:pt idx="1">
                  <c:v>85</c:v>
                </c:pt>
                <c:pt idx="2">
                  <c:v>90</c:v>
                </c:pt>
                <c:pt idx="3">
                  <c:v>86</c:v>
                </c:pt>
              </c:numCache>
            </c:numRef>
          </c:val>
          <c:extLst>
            <c:ext xmlns:c16="http://schemas.microsoft.com/office/drawing/2014/chart" uri="{C3380CC4-5D6E-409C-BE32-E72D297353CC}">
              <c16:uniqueId val="{00000000-95FF-4091-83F0-93862C057E73}"/>
            </c:ext>
          </c:extLst>
        </c:ser>
        <c:ser>
          <c:idx val="1"/>
          <c:order val="1"/>
          <c:tx>
            <c:strRef>
              <c:f>Sheet1!$C$1</c:f>
              <c:strCache>
                <c:ptCount val="1"/>
                <c:pt idx="0">
                  <c:v>Project B</c:v>
                </c:pt>
              </c:strCache>
            </c:strRef>
          </c:tx>
          <c:spPr>
            <a:solidFill>
              <a:srgbClr val="ED9728"/>
            </a:solidFill>
            <a:ln>
              <a:noFill/>
            </a:ln>
            <a:effectLst/>
            <a:scene3d>
              <a:camera prst="orthographicFront"/>
              <a:lightRig rig="threePt" dir="t"/>
            </a:scene3d>
            <a:sp3d/>
          </c:spPr>
          <c:invertIfNegative val="0"/>
          <c:cat>
            <c:strRef>
              <c:f>Sheet1!$A$2:$A$5</c:f>
              <c:strCache>
                <c:ptCount val="4"/>
                <c:pt idx="0">
                  <c:v>Q1</c:v>
                </c:pt>
                <c:pt idx="1">
                  <c:v>Q2</c:v>
                </c:pt>
                <c:pt idx="2">
                  <c:v>Q3</c:v>
                </c:pt>
                <c:pt idx="3">
                  <c:v>Q4</c:v>
                </c:pt>
              </c:strCache>
            </c:strRef>
          </c:cat>
          <c:val>
            <c:numRef>
              <c:f>Sheet1!$C$2:$C$5</c:f>
              <c:numCache>
                <c:formatCode>General</c:formatCode>
                <c:ptCount val="4"/>
                <c:pt idx="0">
                  <c:v>75</c:v>
                </c:pt>
                <c:pt idx="1">
                  <c:v>80</c:v>
                </c:pt>
                <c:pt idx="2">
                  <c:v>76</c:v>
                </c:pt>
                <c:pt idx="3">
                  <c:v>82</c:v>
                </c:pt>
              </c:numCache>
            </c:numRef>
          </c:val>
          <c:extLst>
            <c:ext xmlns:c16="http://schemas.microsoft.com/office/drawing/2014/chart" uri="{C3380CC4-5D6E-409C-BE32-E72D297353CC}">
              <c16:uniqueId val="{00000001-95FF-4091-83F0-93862C057E73}"/>
            </c:ext>
          </c:extLst>
        </c:ser>
        <c:ser>
          <c:idx val="2"/>
          <c:order val="2"/>
          <c:tx>
            <c:strRef>
              <c:f>Sheet1!$D$1</c:f>
              <c:strCache>
                <c:ptCount val="1"/>
                <c:pt idx="0">
                  <c:v>Project C</c:v>
                </c:pt>
              </c:strCache>
            </c:strRef>
          </c:tx>
          <c:spPr>
            <a:solidFill>
              <a:srgbClr val="FAF494"/>
            </a:solidFill>
            <a:ln w="25400">
              <a:noFill/>
            </a:ln>
            <a:effectLst/>
            <a:scene3d>
              <a:camera prst="orthographicFront"/>
              <a:lightRig rig="threePt" dir="t"/>
            </a:scene3d>
            <a:sp3d/>
          </c:spPr>
          <c:invertIfNegative val="0"/>
          <c:cat>
            <c:strRef>
              <c:f>Sheet1!$A$2:$A$5</c:f>
              <c:strCache>
                <c:ptCount val="4"/>
                <c:pt idx="0">
                  <c:v>Q1</c:v>
                </c:pt>
                <c:pt idx="1">
                  <c:v>Q2</c:v>
                </c:pt>
                <c:pt idx="2">
                  <c:v>Q3</c:v>
                </c:pt>
                <c:pt idx="3">
                  <c:v>Q4</c:v>
                </c:pt>
              </c:strCache>
            </c:strRef>
          </c:cat>
          <c:val>
            <c:numRef>
              <c:f>Sheet1!$D$2:$D$5</c:f>
              <c:numCache>
                <c:formatCode>General</c:formatCode>
                <c:ptCount val="4"/>
                <c:pt idx="0">
                  <c:v>75</c:v>
                </c:pt>
                <c:pt idx="1">
                  <c:v>60</c:v>
                </c:pt>
                <c:pt idx="2">
                  <c:v>73</c:v>
                </c:pt>
                <c:pt idx="3">
                  <c:v>68</c:v>
                </c:pt>
              </c:numCache>
            </c:numRef>
          </c:val>
          <c:extLst>
            <c:ext xmlns:c16="http://schemas.microsoft.com/office/drawing/2014/chart" uri="{C3380CC4-5D6E-409C-BE32-E72D297353CC}">
              <c16:uniqueId val="{00000002-95FF-4091-83F0-93862C057E73}"/>
            </c:ext>
          </c:extLst>
        </c:ser>
        <c:dLbls>
          <c:showLegendKey val="0"/>
          <c:showVal val="0"/>
          <c:showCatName val="0"/>
          <c:showSerName val="0"/>
          <c:showPercent val="0"/>
          <c:showBubbleSize val="0"/>
        </c:dLbls>
        <c:gapWidth val="150"/>
        <c:axId val="472297104"/>
        <c:axId val="354541472"/>
      </c:barChart>
      <c:catAx>
        <c:axId val="4722971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354541472"/>
        <c:crosses val="autoZero"/>
        <c:auto val="1"/>
        <c:lblAlgn val="ctr"/>
        <c:lblOffset val="100"/>
        <c:noMultiLvlLbl val="0"/>
      </c:catAx>
      <c:valAx>
        <c:axId val="354541472"/>
        <c:scaling>
          <c:orientation val="minMax"/>
        </c:scaling>
        <c:delete val="0"/>
        <c:axPos val="l"/>
        <c:majorGridlines>
          <c:spPr>
            <a:ln w="6350"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472297104"/>
        <c:crosses val="autoZero"/>
        <c:crossBetween val="between"/>
      </c:valAx>
      <c:spPr>
        <a:noFill/>
        <a:ln>
          <a:noFill/>
        </a:ln>
        <a:effectLst/>
      </c:spPr>
    </c:plotArea>
    <c:legend>
      <c:legendPos val="r"/>
      <c:layout>
        <c:manualLayout>
          <c:xMode val="edge"/>
          <c:yMode val="edge"/>
          <c:x val="0.86591416185971104"/>
          <c:y val="0.63540527427765015"/>
          <c:w val="0.13408583814028896"/>
          <c:h val="0.2602246223402346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25416024027925E-2"/>
          <c:y val="8.0763894438739367E-2"/>
          <c:w val="0.74676512893515434"/>
          <c:h val="0.82855098127699101"/>
        </c:manualLayout>
      </c:layout>
      <c:barChart>
        <c:barDir val="col"/>
        <c:grouping val="clustered"/>
        <c:varyColors val="0"/>
        <c:ser>
          <c:idx val="0"/>
          <c:order val="0"/>
          <c:tx>
            <c:strRef>
              <c:f>Sheet1!$B$1</c:f>
              <c:strCache>
                <c:ptCount val="1"/>
                <c:pt idx="0">
                  <c:v>Project A</c:v>
                </c:pt>
              </c:strCache>
            </c:strRef>
          </c:tx>
          <c:spPr>
            <a:solidFill>
              <a:srgbClr val="A65E09"/>
            </a:solidFill>
            <a:ln>
              <a:noFill/>
            </a:ln>
            <a:effectLst/>
            <a:scene3d>
              <a:camera prst="orthographicFront"/>
              <a:lightRig rig="threePt" dir="t"/>
            </a:scene3d>
            <a:sp3d/>
          </c:spPr>
          <c:invertIfNegative val="0"/>
          <c:cat>
            <c:strRef>
              <c:f>Sheet1!$A$2:$A$5</c:f>
              <c:strCache>
                <c:ptCount val="4"/>
                <c:pt idx="0">
                  <c:v>Q1</c:v>
                </c:pt>
                <c:pt idx="1">
                  <c:v>Q2</c:v>
                </c:pt>
                <c:pt idx="2">
                  <c:v>Q3</c:v>
                </c:pt>
                <c:pt idx="3">
                  <c:v>Q4</c:v>
                </c:pt>
              </c:strCache>
            </c:strRef>
          </c:cat>
          <c:val>
            <c:numRef>
              <c:f>Sheet1!$B$2:$B$5</c:f>
              <c:numCache>
                <c:formatCode>General</c:formatCode>
                <c:ptCount val="4"/>
                <c:pt idx="0">
                  <c:v>80</c:v>
                </c:pt>
                <c:pt idx="1">
                  <c:v>85</c:v>
                </c:pt>
                <c:pt idx="2">
                  <c:v>90</c:v>
                </c:pt>
                <c:pt idx="3">
                  <c:v>86</c:v>
                </c:pt>
              </c:numCache>
            </c:numRef>
          </c:val>
          <c:extLst>
            <c:ext xmlns:c16="http://schemas.microsoft.com/office/drawing/2014/chart" uri="{C3380CC4-5D6E-409C-BE32-E72D297353CC}">
              <c16:uniqueId val="{00000000-95FF-4091-83F0-93862C057E73}"/>
            </c:ext>
          </c:extLst>
        </c:ser>
        <c:ser>
          <c:idx val="1"/>
          <c:order val="1"/>
          <c:tx>
            <c:strRef>
              <c:f>Sheet1!$C$1</c:f>
              <c:strCache>
                <c:ptCount val="1"/>
                <c:pt idx="0">
                  <c:v>Project B</c:v>
                </c:pt>
              </c:strCache>
            </c:strRef>
          </c:tx>
          <c:spPr>
            <a:solidFill>
              <a:srgbClr val="ED9728"/>
            </a:solidFill>
            <a:ln>
              <a:noFill/>
            </a:ln>
            <a:effectLst/>
            <a:scene3d>
              <a:camera prst="orthographicFront"/>
              <a:lightRig rig="threePt" dir="t"/>
            </a:scene3d>
            <a:sp3d/>
          </c:spPr>
          <c:invertIfNegative val="0"/>
          <c:cat>
            <c:strRef>
              <c:f>Sheet1!$A$2:$A$5</c:f>
              <c:strCache>
                <c:ptCount val="4"/>
                <c:pt idx="0">
                  <c:v>Q1</c:v>
                </c:pt>
                <c:pt idx="1">
                  <c:v>Q2</c:v>
                </c:pt>
                <c:pt idx="2">
                  <c:v>Q3</c:v>
                </c:pt>
                <c:pt idx="3">
                  <c:v>Q4</c:v>
                </c:pt>
              </c:strCache>
            </c:strRef>
          </c:cat>
          <c:val>
            <c:numRef>
              <c:f>Sheet1!$C$2:$C$5</c:f>
              <c:numCache>
                <c:formatCode>General</c:formatCode>
                <c:ptCount val="4"/>
                <c:pt idx="0">
                  <c:v>75</c:v>
                </c:pt>
                <c:pt idx="1">
                  <c:v>80</c:v>
                </c:pt>
                <c:pt idx="2">
                  <c:v>76</c:v>
                </c:pt>
                <c:pt idx="3">
                  <c:v>82</c:v>
                </c:pt>
              </c:numCache>
            </c:numRef>
          </c:val>
          <c:extLst>
            <c:ext xmlns:c16="http://schemas.microsoft.com/office/drawing/2014/chart" uri="{C3380CC4-5D6E-409C-BE32-E72D297353CC}">
              <c16:uniqueId val="{00000001-95FF-4091-83F0-93862C057E73}"/>
            </c:ext>
          </c:extLst>
        </c:ser>
        <c:ser>
          <c:idx val="2"/>
          <c:order val="2"/>
          <c:tx>
            <c:strRef>
              <c:f>Sheet1!$D$1</c:f>
              <c:strCache>
                <c:ptCount val="1"/>
                <c:pt idx="0">
                  <c:v>Project C</c:v>
                </c:pt>
              </c:strCache>
            </c:strRef>
          </c:tx>
          <c:spPr>
            <a:solidFill>
              <a:srgbClr val="FAF494"/>
            </a:solidFill>
            <a:ln w="25400">
              <a:noFill/>
            </a:ln>
            <a:effectLst/>
            <a:scene3d>
              <a:camera prst="orthographicFront"/>
              <a:lightRig rig="threePt" dir="t"/>
            </a:scene3d>
            <a:sp3d/>
          </c:spPr>
          <c:invertIfNegative val="0"/>
          <c:cat>
            <c:strRef>
              <c:f>Sheet1!$A$2:$A$5</c:f>
              <c:strCache>
                <c:ptCount val="4"/>
                <c:pt idx="0">
                  <c:v>Q1</c:v>
                </c:pt>
                <c:pt idx="1">
                  <c:v>Q2</c:v>
                </c:pt>
                <c:pt idx="2">
                  <c:v>Q3</c:v>
                </c:pt>
                <c:pt idx="3">
                  <c:v>Q4</c:v>
                </c:pt>
              </c:strCache>
            </c:strRef>
          </c:cat>
          <c:val>
            <c:numRef>
              <c:f>Sheet1!$D$2:$D$5</c:f>
              <c:numCache>
                <c:formatCode>General</c:formatCode>
                <c:ptCount val="4"/>
                <c:pt idx="0">
                  <c:v>75</c:v>
                </c:pt>
                <c:pt idx="1">
                  <c:v>60</c:v>
                </c:pt>
                <c:pt idx="2">
                  <c:v>73</c:v>
                </c:pt>
                <c:pt idx="3">
                  <c:v>68</c:v>
                </c:pt>
              </c:numCache>
            </c:numRef>
          </c:val>
          <c:extLst>
            <c:ext xmlns:c16="http://schemas.microsoft.com/office/drawing/2014/chart" uri="{C3380CC4-5D6E-409C-BE32-E72D297353CC}">
              <c16:uniqueId val="{00000002-95FF-4091-83F0-93862C057E73}"/>
            </c:ext>
          </c:extLst>
        </c:ser>
        <c:dLbls>
          <c:showLegendKey val="0"/>
          <c:showVal val="0"/>
          <c:showCatName val="0"/>
          <c:showSerName val="0"/>
          <c:showPercent val="0"/>
          <c:showBubbleSize val="0"/>
        </c:dLbls>
        <c:gapWidth val="150"/>
        <c:axId val="472297104"/>
        <c:axId val="354541472"/>
      </c:barChart>
      <c:catAx>
        <c:axId val="4722971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354541472"/>
        <c:crosses val="autoZero"/>
        <c:auto val="1"/>
        <c:lblAlgn val="ctr"/>
        <c:lblOffset val="100"/>
        <c:noMultiLvlLbl val="0"/>
      </c:catAx>
      <c:valAx>
        <c:axId val="354541472"/>
        <c:scaling>
          <c:orientation val="minMax"/>
        </c:scaling>
        <c:delete val="0"/>
        <c:axPos val="l"/>
        <c:majorGridlines>
          <c:spPr>
            <a:ln w="6350"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472297104"/>
        <c:crosses val="autoZero"/>
        <c:crossBetween val="between"/>
      </c:valAx>
      <c:spPr>
        <a:noFill/>
        <a:ln>
          <a:noFill/>
        </a:ln>
        <a:effectLst/>
      </c:spPr>
    </c:plotArea>
    <c:legend>
      <c:legendPos val="r"/>
      <c:layout>
        <c:manualLayout>
          <c:xMode val="edge"/>
          <c:yMode val="edge"/>
          <c:x val="0.86591416185971104"/>
          <c:y val="0.63540527427765015"/>
          <c:w val="0.13408583814028896"/>
          <c:h val="0.2602246223402346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DC851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LOREM IPSUM </c:v>
                </c:pt>
                <c:pt idx="1">
                  <c:v>LOREM IPSUM </c:v>
                </c:pt>
                <c:pt idx="2">
                  <c:v>LOREM IPSUM </c:v>
                </c:pt>
                <c:pt idx="3">
                  <c:v>LOREM IPSUM </c:v>
                </c:pt>
              </c:strCache>
            </c:strRef>
          </c:cat>
          <c:val>
            <c:numRef>
              <c:f>Sheet1!$B$2:$B$5</c:f>
              <c:numCache>
                <c:formatCode>General</c:formatCode>
                <c:ptCount val="4"/>
                <c:pt idx="0">
                  <c:v>71</c:v>
                </c:pt>
                <c:pt idx="1">
                  <c:v>100</c:v>
                </c:pt>
                <c:pt idx="2">
                  <c:v>144</c:v>
                </c:pt>
                <c:pt idx="3">
                  <c:v>225</c:v>
                </c:pt>
              </c:numCache>
            </c:numRef>
          </c:val>
          <c:extLst>
            <c:ext xmlns:c16="http://schemas.microsoft.com/office/drawing/2014/chart" uri="{C3380CC4-5D6E-409C-BE32-E72D297353CC}">
              <c16:uniqueId val="{00000000-A347-46A3-B674-3DAAA9FEBE7A}"/>
            </c:ext>
          </c:extLst>
        </c:ser>
        <c:dLbls>
          <c:dLblPos val="outEnd"/>
          <c:showLegendKey val="0"/>
          <c:showVal val="1"/>
          <c:showCatName val="0"/>
          <c:showSerName val="0"/>
          <c:showPercent val="0"/>
          <c:showBubbleSize val="0"/>
        </c:dLbls>
        <c:gapWidth val="219"/>
        <c:overlap val="-27"/>
        <c:axId val="251683071"/>
        <c:axId val="1000488591"/>
      </c:barChart>
      <c:catAx>
        <c:axId val="25168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0488591"/>
        <c:crosses val="autoZero"/>
        <c:auto val="1"/>
        <c:lblAlgn val="ctr"/>
        <c:lblOffset val="100"/>
        <c:noMultiLvlLbl val="0"/>
      </c:catAx>
      <c:valAx>
        <c:axId val="10004885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168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2E7E34-D0C4-4B53-A7E5-74B5B0845C08}" type="datetimeFigureOut">
              <a:rPr lang="en-ID" smtClean="0"/>
              <a:t>18/10/2019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A9764-48BC-47E1-9E99-3C4C266F9861}" type="slidenum">
              <a:rPr lang="en-ID" smtClean="0"/>
              <a:t>‹#›</a:t>
            </a:fld>
            <a:endParaRPr lang="en-ID"/>
          </a:p>
        </p:txBody>
      </p:sp>
    </p:spTree>
    <p:extLst>
      <p:ext uri="{BB962C8B-B14F-4D97-AF65-F5344CB8AC3E}">
        <p14:creationId xmlns:p14="http://schemas.microsoft.com/office/powerpoint/2010/main" val="3389001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a:hlinkClick r:id="rId3"/>
              </a:rPr>
              <a:t>Picture : https://unsplash.com/</a:t>
            </a:r>
            <a:endParaRPr lang="en-ID"/>
          </a:p>
          <a:p>
            <a:endParaRPr lang="en-ID"/>
          </a:p>
        </p:txBody>
      </p:sp>
      <p:sp>
        <p:nvSpPr>
          <p:cNvPr id="4" name="Slide Number Placeholder 3"/>
          <p:cNvSpPr>
            <a:spLocks noGrp="1"/>
          </p:cNvSpPr>
          <p:nvPr>
            <p:ph type="sldNum" sz="quarter" idx="5"/>
          </p:nvPr>
        </p:nvSpPr>
        <p:spPr/>
        <p:txBody>
          <a:bodyPr/>
          <a:lstStyle/>
          <a:p>
            <a:fld id="{FDDA9764-48BC-47E1-9E99-3C4C266F9861}" type="slidenum">
              <a:rPr lang="en-ID" smtClean="0"/>
              <a:t>1</a:t>
            </a:fld>
            <a:endParaRPr lang="en-ID"/>
          </a:p>
        </p:txBody>
      </p:sp>
    </p:spTree>
    <p:extLst>
      <p:ext uri="{BB962C8B-B14F-4D97-AF65-F5344CB8AC3E}">
        <p14:creationId xmlns:p14="http://schemas.microsoft.com/office/powerpoint/2010/main" val="420519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6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692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hlinkClick r:id="rId3"/>
              </a:rPr>
              <a:t>Picture : https://unsplash.com/</a:t>
            </a:r>
            <a:endParaRPr lang="en-ID" dirty="0"/>
          </a:p>
          <a:p>
            <a:endParaRPr lang="en-ID" dirty="0"/>
          </a:p>
        </p:txBody>
      </p:sp>
      <p:sp>
        <p:nvSpPr>
          <p:cNvPr id="4" name="Slide Number Placeholder 3"/>
          <p:cNvSpPr>
            <a:spLocks noGrp="1"/>
          </p:cNvSpPr>
          <p:nvPr>
            <p:ph type="sldNum" sz="quarter" idx="5"/>
          </p:nvPr>
        </p:nvSpPr>
        <p:spPr/>
        <p:txBody>
          <a:bodyPr/>
          <a:lstStyle/>
          <a:p>
            <a:fld id="{FDDA9764-48BC-47E1-9E99-3C4C266F9861}" type="slidenum">
              <a:rPr lang="en-ID" smtClean="0"/>
              <a:t>5</a:t>
            </a:fld>
            <a:endParaRPr lang="en-ID"/>
          </a:p>
        </p:txBody>
      </p:sp>
    </p:spTree>
    <p:extLst>
      <p:ext uri="{BB962C8B-B14F-4D97-AF65-F5344CB8AC3E}">
        <p14:creationId xmlns:p14="http://schemas.microsoft.com/office/powerpoint/2010/main" val="701599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hlinkClick r:id="rId3"/>
              </a:rPr>
              <a:t>Picture : https://unsplash.com/</a:t>
            </a:r>
            <a:endParaRPr lang="en-ID" dirty="0"/>
          </a:p>
          <a:p>
            <a:endParaRPr lang="en-ID" dirty="0"/>
          </a:p>
        </p:txBody>
      </p:sp>
      <p:sp>
        <p:nvSpPr>
          <p:cNvPr id="4" name="Slide Number Placeholder 3"/>
          <p:cNvSpPr>
            <a:spLocks noGrp="1"/>
          </p:cNvSpPr>
          <p:nvPr>
            <p:ph type="sldNum" sz="quarter" idx="5"/>
          </p:nvPr>
        </p:nvSpPr>
        <p:spPr/>
        <p:txBody>
          <a:bodyPr/>
          <a:lstStyle/>
          <a:p>
            <a:fld id="{FDDA9764-48BC-47E1-9E99-3C4C266F9861}" type="slidenum">
              <a:rPr lang="en-ID" smtClean="0"/>
              <a:t>6</a:t>
            </a:fld>
            <a:endParaRPr lang="en-ID"/>
          </a:p>
        </p:txBody>
      </p:sp>
    </p:spTree>
    <p:extLst>
      <p:ext uri="{BB962C8B-B14F-4D97-AF65-F5344CB8AC3E}">
        <p14:creationId xmlns:p14="http://schemas.microsoft.com/office/powerpoint/2010/main" val="3094374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hlinkClick r:id="rId3"/>
              </a:rPr>
              <a:t>Picture : https://unsplash.com/</a:t>
            </a:r>
            <a:endParaRPr lang="en-ID" dirty="0"/>
          </a:p>
          <a:p>
            <a:endParaRPr lang="en-ID" dirty="0"/>
          </a:p>
        </p:txBody>
      </p:sp>
      <p:sp>
        <p:nvSpPr>
          <p:cNvPr id="4" name="Slide Number Placeholder 3"/>
          <p:cNvSpPr>
            <a:spLocks noGrp="1"/>
          </p:cNvSpPr>
          <p:nvPr>
            <p:ph type="sldNum" sz="quarter" idx="5"/>
          </p:nvPr>
        </p:nvSpPr>
        <p:spPr/>
        <p:txBody>
          <a:bodyPr/>
          <a:lstStyle/>
          <a:p>
            <a:fld id="{FDDA9764-48BC-47E1-9E99-3C4C266F9861}" type="slidenum">
              <a:rPr lang="en-ID" smtClean="0"/>
              <a:t>8</a:t>
            </a:fld>
            <a:endParaRPr lang="en-ID"/>
          </a:p>
        </p:txBody>
      </p:sp>
    </p:spTree>
    <p:extLst>
      <p:ext uri="{BB962C8B-B14F-4D97-AF65-F5344CB8AC3E}">
        <p14:creationId xmlns:p14="http://schemas.microsoft.com/office/powerpoint/2010/main" val="3890771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hlinkClick r:id="rId3"/>
              </a:rPr>
              <a:t>Picture : https://unsplash.com/</a:t>
            </a:r>
            <a:endParaRPr lang="en-ID" dirty="0"/>
          </a:p>
          <a:p>
            <a:endParaRPr lang="en-ID" dirty="0"/>
          </a:p>
        </p:txBody>
      </p:sp>
      <p:sp>
        <p:nvSpPr>
          <p:cNvPr id="4" name="Slide Number Placeholder 3"/>
          <p:cNvSpPr>
            <a:spLocks noGrp="1"/>
          </p:cNvSpPr>
          <p:nvPr>
            <p:ph type="sldNum" sz="quarter" idx="5"/>
          </p:nvPr>
        </p:nvSpPr>
        <p:spPr/>
        <p:txBody>
          <a:bodyPr/>
          <a:lstStyle/>
          <a:p>
            <a:fld id="{FDDA9764-48BC-47E1-9E99-3C4C266F9861}" type="slidenum">
              <a:rPr lang="en-ID" smtClean="0"/>
              <a:t>10</a:t>
            </a:fld>
            <a:endParaRPr lang="en-ID"/>
          </a:p>
        </p:txBody>
      </p:sp>
    </p:spTree>
    <p:extLst>
      <p:ext uri="{BB962C8B-B14F-4D97-AF65-F5344CB8AC3E}">
        <p14:creationId xmlns:p14="http://schemas.microsoft.com/office/powerpoint/2010/main" val="176457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hlinkClick r:id="rId3"/>
              </a:rPr>
              <a:t>Picture : https://unsplash.com/</a:t>
            </a:r>
            <a:endParaRPr lang="en-ID" dirty="0"/>
          </a:p>
          <a:p>
            <a:endParaRPr lang="en-ID" dirty="0"/>
          </a:p>
        </p:txBody>
      </p:sp>
      <p:sp>
        <p:nvSpPr>
          <p:cNvPr id="4" name="Slide Number Placeholder 3"/>
          <p:cNvSpPr>
            <a:spLocks noGrp="1"/>
          </p:cNvSpPr>
          <p:nvPr>
            <p:ph type="sldNum" sz="quarter" idx="5"/>
          </p:nvPr>
        </p:nvSpPr>
        <p:spPr/>
        <p:txBody>
          <a:bodyPr/>
          <a:lstStyle/>
          <a:p>
            <a:fld id="{FDDA9764-48BC-47E1-9E99-3C4C266F9861}" type="slidenum">
              <a:rPr lang="en-ID" smtClean="0"/>
              <a:t>12</a:t>
            </a:fld>
            <a:endParaRPr lang="en-ID"/>
          </a:p>
        </p:txBody>
      </p:sp>
    </p:spTree>
    <p:extLst>
      <p:ext uri="{BB962C8B-B14F-4D97-AF65-F5344CB8AC3E}">
        <p14:creationId xmlns:p14="http://schemas.microsoft.com/office/powerpoint/2010/main" val="2521164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Picture : https://unsplash.com/</a:t>
            </a:r>
            <a:endParaRPr lang="en-ID" dirty="0"/>
          </a:p>
        </p:txBody>
      </p:sp>
      <p:sp>
        <p:nvSpPr>
          <p:cNvPr id="4" name="Slide Number Placeholder 3"/>
          <p:cNvSpPr>
            <a:spLocks noGrp="1"/>
          </p:cNvSpPr>
          <p:nvPr>
            <p:ph type="sldNum" sz="quarter" idx="5"/>
          </p:nvPr>
        </p:nvSpPr>
        <p:spPr/>
        <p:txBody>
          <a:bodyPr/>
          <a:lstStyle/>
          <a:p>
            <a:fld id="{FDDA9764-48BC-47E1-9E99-3C4C266F9861}" type="slidenum">
              <a:rPr lang="en-ID" smtClean="0"/>
              <a:t>13</a:t>
            </a:fld>
            <a:endParaRPr lang="en-ID"/>
          </a:p>
        </p:txBody>
      </p:sp>
    </p:spTree>
    <p:extLst>
      <p:ext uri="{BB962C8B-B14F-4D97-AF65-F5344CB8AC3E}">
        <p14:creationId xmlns:p14="http://schemas.microsoft.com/office/powerpoint/2010/main" val="3577866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2FA8-9F76-40A3-B2A7-F6EE24703F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DEBA49AD-4281-4006-908F-1781C3B88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12EBA1A8-11A2-41E6-B752-ACA10560395A}"/>
              </a:ext>
            </a:extLst>
          </p:cNvPr>
          <p:cNvSpPr>
            <a:spLocks noGrp="1"/>
          </p:cNvSpPr>
          <p:nvPr>
            <p:ph type="dt" sz="half" idx="10"/>
          </p:nvPr>
        </p:nvSpPr>
        <p:spPr/>
        <p:txBody>
          <a:bodyPr/>
          <a:lstStyle/>
          <a:p>
            <a:fld id="{DC09D929-6A7D-4E6B-85B0-0E29071607A5}" type="datetime1">
              <a:rPr lang="en-ID" smtClean="0"/>
              <a:t>18/10/2019</a:t>
            </a:fld>
            <a:endParaRPr lang="en-ID"/>
          </a:p>
        </p:txBody>
      </p:sp>
      <p:sp>
        <p:nvSpPr>
          <p:cNvPr id="5" name="Footer Placeholder 4">
            <a:extLst>
              <a:ext uri="{FF2B5EF4-FFF2-40B4-BE49-F238E27FC236}">
                <a16:creationId xmlns:a16="http://schemas.microsoft.com/office/drawing/2014/main" id="{4E8D34AF-BD55-47FD-8DC3-7E50D841F33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F5E3A52-8500-4FB4-A8F8-860C486C0FF2}"/>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163410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2D54-B2C8-4EA0-A74D-CB4105CA1909}"/>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AA1AA835-1804-4B89-B776-C0EB1B6C9D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72CA7E0-69AE-4A93-AB13-528DA9661987}"/>
              </a:ext>
            </a:extLst>
          </p:cNvPr>
          <p:cNvSpPr>
            <a:spLocks noGrp="1"/>
          </p:cNvSpPr>
          <p:nvPr>
            <p:ph type="dt" sz="half" idx="10"/>
          </p:nvPr>
        </p:nvSpPr>
        <p:spPr/>
        <p:txBody>
          <a:bodyPr/>
          <a:lstStyle/>
          <a:p>
            <a:fld id="{AC080B05-EEEA-49EF-99BD-2536E707B33F}" type="datetime1">
              <a:rPr lang="en-ID" smtClean="0"/>
              <a:t>18/10/2019</a:t>
            </a:fld>
            <a:endParaRPr lang="en-ID"/>
          </a:p>
        </p:txBody>
      </p:sp>
      <p:sp>
        <p:nvSpPr>
          <p:cNvPr id="5" name="Footer Placeholder 4">
            <a:extLst>
              <a:ext uri="{FF2B5EF4-FFF2-40B4-BE49-F238E27FC236}">
                <a16:creationId xmlns:a16="http://schemas.microsoft.com/office/drawing/2014/main" id="{7380A1AC-6327-4896-A0B3-86E4070A3FA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72C32C5-C690-45A1-A7E4-B50AE0DB3FC4}"/>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4001085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E14D9-DEF8-4191-8518-195182C22B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5CF19D4-F235-45A1-B11D-DF264F4438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8E5C166-32A9-4258-BC54-AFC6F1F3432C}"/>
              </a:ext>
            </a:extLst>
          </p:cNvPr>
          <p:cNvSpPr>
            <a:spLocks noGrp="1"/>
          </p:cNvSpPr>
          <p:nvPr>
            <p:ph type="dt" sz="half" idx="10"/>
          </p:nvPr>
        </p:nvSpPr>
        <p:spPr/>
        <p:txBody>
          <a:bodyPr/>
          <a:lstStyle/>
          <a:p>
            <a:fld id="{16698254-430B-48D3-8B57-64D405523533}" type="datetime1">
              <a:rPr lang="en-ID" smtClean="0"/>
              <a:t>18/10/2019</a:t>
            </a:fld>
            <a:endParaRPr lang="en-ID"/>
          </a:p>
        </p:txBody>
      </p:sp>
      <p:sp>
        <p:nvSpPr>
          <p:cNvPr id="5" name="Footer Placeholder 4">
            <a:extLst>
              <a:ext uri="{FF2B5EF4-FFF2-40B4-BE49-F238E27FC236}">
                <a16:creationId xmlns:a16="http://schemas.microsoft.com/office/drawing/2014/main" id="{F38C143D-1EDA-46E1-AFC7-232149905CD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F05CDF3-5B0E-445A-89A1-82B854A350CB}"/>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90895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A70635-0453-482F-9168-25FE742AD2BA}"/>
              </a:ext>
            </a:extLst>
          </p:cNvPr>
          <p:cNvSpPr/>
          <p:nvPr userDrawn="1"/>
        </p:nvSpPr>
        <p:spPr>
          <a:xfrm>
            <a:off x="11544301" y="6406862"/>
            <a:ext cx="647700" cy="264100"/>
          </a:xfrm>
          <a:prstGeom prst="rect">
            <a:avLst/>
          </a:prstGeom>
          <a:solidFill>
            <a:srgbClr val="403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5844A243-917E-465D-917B-397C09B8A125}"/>
              </a:ext>
            </a:extLst>
          </p:cNvPr>
          <p:cNvSpPr/>
          <p:nvPr userDrawn="1"/>
        </p:nvSpPr>
        <p:spPr>
          <a:xfrm>
            <a:off x="11373167" y="6367145"/>
            <a:ext cx="343534" cy="343534"/>
          </a:xfrm>
          <a:prstGeom prst="ellipse">
            <a:avLst/>
          </a:prstGeom>
          <a:solidFill>
            <a:srgbClr val="ED9728"/>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34C2743-C807-4939-985D-B7D0EB4DCC14}"/>
              </a:ext>
            </a:extLst>
          </p:cNvPr>
          <p:cNvSpPr>
            <a:spLocks noGrp="1"/>
          </p:cNvSpPr>
          <p:nvPr>
            <p:ph type="title" hasCustomPrompt="1"/>
          </p:nvPr>
        </p:nvSpPr>
        <p:spPr>
          <a:xfrm>
            <a:off x="550863" y="365126"/>
            <a:ext cx="11161712" cy="799258"/>
          </a:xfrm>
        </p:spPr>
        <p:txBody>
          <a:bodyPr lIns="0" tIns="0" rIns="0" bIns="0" anchor="t" anchorCtr="0"/>
          <a:lstStyle>
            <a:lvl1pPr>
              <a:defRPr b="1">
                <a:solidFill>
                  <a:schemeClr val="tx1">
                    <a:lumMod val="75000"/>
                    <a:lumOff val="25000"/>
                  </a:schemeClr>
                </a:solidFill>
                <a:latin typeface="Segoe UI" panose="020B0502040204020203" pitchFamily="34" charset="0"/>
                <a:cs typeface="Segoe UI" panose="020B0502040204020203" pitchFamily="34" charset="0"/>
              </a:defRPr>
            </a:lvl1pPr>
          </a:lstStyle>
          <a:p>
            <a:r>
              <a:rPr lang="en-US" dirty="0"/>
              <a:t>CLICK TO EDIT MASTER TITLE STYLE</a:t>
            </a:r>
            <a:endParaRPr lang="en-ID" dirty="0"/>
          </a:p>
        </p:txBody>
      </p:sp>
      <p:sp>
        <p:nvSpPr>
          <p:cNvPr id="3" name="Content Placeholder 2">
            <a:extLst>
              <a:ext uri="{FF2B5EF4-FFF2-40B4-BE49-F238E27FC236}">
                <a16:creationId xmlns:a16="http://schemas.microsoft.com/office/drawing/2014/main" id="{E8F75454-3EDC-4506-87DE-2BACE5058F4B}"/>
              </a:ext>
            </a:extLst>
          </p:cNvPr>
          <p:cNvSpPr>
            <a:spLocks noGrp="1"/>
          </p:cNvSpPr>
          <p:nvPr>
            <p:ph idx="1"/>
          </p:nvPr>
        </p:nvSpPr>
        <p:spPr>
          <a:xfrm>
            <a:off x="550863" y="1449388"/>
            <a:ext cx="11161712" cy="4727575"/>
          </a:xfrm>
        </p:spPr>
        <p:txBody>
          <a:bodyPr lIns="0" tIns="0" rIns="0" bIns="0"/>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F4E867-5101-4E7D-9D4A-E9C325856B87}"/>
              </a:ext>
            </a:extLst>
          </p:cNvPr>
          <p:cNvSpPr>
            <a:spLocks noGrp="1"/>
          </p:cNvSpPr>
          <p:nvPr>
            <p:ph type="dt" sz="half" idx="10"/>
          </p:nvPr>
        </p:nvSpPr>
        <p:spPr>
          <a:xfrm>
            <a:off x="550863" y="6446579"/>
            <a:ext cx="2743200" cy="184666"/>
          </a:xfrm>
        </p:spPr>
        <p:txBody>
          <a:bodyPr lIns="0" tIns="0" rIns="0" bIns="0">
            <a:spAutoFit/>
          </a:bodyPr>
          <a:lstStyle>
            <a:lvl1pPr>
              <a:defRPr>
                <a:latin typeface="Segoe UI" panose="020B0502040204020203" pitchFamily="34" charset="0"/>
                <a:cs typeface="Segoe UI" panose="020B0502040204020203" pitchFamily="34" charset="0"/>
              </a:defRPr>
            </a:lvl1pPr>
          </a:lstStyle>
          <a:p>
            <a:fld id="{7E95ADFF-8A70-4674-AAEB-545EAB53DA74}" type="datetime1">
              <a:rPr lang="en-ID" smtClean="0"/>
              <a:t>18/10/2019</a:t>
            </a:fld>
            <a:endParaRPr lang="en-ID"/>
          </a:p>
        </p:txBody>
      </p:sp>
      <p:sp>
        <p:nvSpPr>
          <p:cNvPr id="5" name="Footer Placeholder 4">
            <a:extLst>
              <a:ext uri="{FF2B5EF4-FFF2-40B4-BE49-F238E27FC236}">
                <a16:creationId xmlns:a16="http://schemas.microsoft.com/office/drawing/2014/main" id="{F2339B6A-FB18-4F73-8C34-D702A0D4B03D}"/>
              </a:ext>
            </a:extLst>
          </p:cNvPr>
          <p:cNvSpPr>
            <a:spLocks noGrp="1"/>
          </p:cNvSpPr>
          <p:nvPr>
            <p:ph type="ftr" sz="quarter" idx="11"/>
          </p:nvPr>
        </p:nvSpPr>
        <p:spPr>
          <a:xfrm>
            <a:off x="7096125" y="6461967"/>
            <a:ext cx="4114800" cy="153888"/>
          </a:xfrm>
        </p:spPr>
        <p:txBody>
          <a:bodyPr lIns="0" tIns="0" rIns="0" bIns="0">
            <a:spAutoFit/>
          </a:bodyPr>
          <a:lstStyle>
            <a:lvl1pPr algn="r">
              <a:defRPr sz="1000">
                <a:solidFill>
                  <a:schemeClr val="tx1">
                    <a:lumMod val="50000"/>
                    <a:lumOff val="50000"/>
                  </a:schemeClr>
                </a:solidFill>
                <a:latin typeface="Segoe UI Light" panose="020B0502040204020203" pitchFamily="34" charset="0"/>
                <a:cs typeface="Segoe UI Light" panose="020B0502040204020203" pitchFamily="34" charset="0"/>
              </a:defRPr>
            </a:lvl1pPr>
          </a:lstStyle>
          <a:p>
            <a:endParaRPr lang="en-ID" dirty="0"/>
          </a:p>
        </p:txBody>
      </p:sp>
      <p:sp>
        <p:nvSpPr>
          <p:cNvPr id="6" name="Slide Number Placeholder 5">
            <a:extLst>
              <a:ext uri="{FF2B5EF4-FFF2-40B4-BE49-F238E27FC236}">
                <a16:creationId xmlns:a16="http://schemas.microsoft.com/office/drawing/2014/main" id="{567FB42C-4C33-4B32-8F7B-84899B4A2BAB}"/>
              </a:ext>
            </a:extLst>
          </p:cNvPr>
          <p:cNvSpPr>
            <a:spLocks noGrp="1"/>
          </p:cNvSpPr>
          <p:nvPr>
            <p:ph type="sldNum" sz="quarter" idx="12"/>
          </p:nvPr>
        </p:nvSpPr>
        <p:spPr>
          <a:xfrm>
            <a:off x="11369040" y="6446579"/>
            <a:ext cx="343534" cy="184666"/>
          </a:xfrm>
        </p:spPr>
        <p:txBody>
          <a:bodyPr wrap="square" lIns="0" tIns="0" rIns="0" bIns="0">
            <a:spAutoFit/>
          </a:bodyPr>
          <a:lstStyle>
            <a:lvl1pPr algn="ctr">
              <a:defRPr>
                <a:solidFill>
                  <a:schemeClr val="bg1"/>
                </a:solidFill>
                <a:latin typeface="Segoe UI" panose="020B0502040204020203" pitchFamily="34" charset="0"/>
                <a:cs typeface="Segoe UI" panose="020B0502040204020203" pitchFamily="34" charset="0"/>
              </a:defRPr>
            </a:lvl1pPr>
          </a:lstStyle>
          <a:p>
            <a:fld id="{2E414A98-7DE1-4AA4-A14E-70A8E03CEAB1}" type="slidenum">
              <a:rPr lang="en-ID" smtClean="0"/>
              <a:pPr/>
              <a:t>‹#›</a:t>
            </a:fld>
            <a:endParaRPr lang="en-ID" dirty="0"/>
          </a:p>
        </p:txBody>
      </p:sp>
    </p:spTree>
    <p:extLst>
      <p:ext uri="{BB962C8B-B14F-4D97-AF65-F5344CB8AC3E}">
        <p14:creationId xmlns:p14="http://schemas.microsoft.com/office/powerpoint/2010/main" val="2996626797"/>
      </p:ext>
    </p:extLst>
  </p:cSld>
  <p:clrMapOvr>
    <a:masterClrMapping/>
  </p:clrMapOvr>
  <p:extLst>
    <p:ext uri="{DCECCB84-F9BA-43D5-87BE-67443E8EF086}">
      <p15:sldGuideLst xmlns:p15="http://schemas.microsoft.com/office/powerpoint/2012/main">
        <p15:guide id="1" orient="horz" pos="232" userDrawn="1">
          <p15:clr>
            <a:srgbClr val="FBAE40"/>
          </p15:clr>
        </p15:guide>
        <p15:guide id="2" pos="7378" userDrawn="1">
          <p15:clr>
            <a:srgbClr val="FBAE40"/>
          </p15:clr>
        </p15:guide>
        <p15:guide id="3" pos="347" userDrawn="1">
          <p15:clr>
            <a:srgbClr val="FBAE40"/>
          </p15:clr>
        </p15:guide>
        <p15:guide id="4" orient="horz" pos="799" userDrawn="1">
          <p15:clr>
            <a:srgbClr val="FBAE40"/>
          </p15:clr>
        </p15:guide>
        <p15:guide id="5" orient="horz" pos="91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F369-48C6-44FE-8113-BF0F478EEE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529D3796-78D2-454A-9358-2C939B0152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EFC098-FFF4-4FC2-A487-B56B79893975}"/>
              </a:ext>
            </a:extLst>
          </p:cNvPr>
          <p:cNvSpPr>
            <a:spLocks noGrp="1"/>
          </p:cNvSpPr>
          <p:nvPr>
            <p:ph type="dt" sz="half" idx="10"/>
          </p:nvPr>
        </p:nvSpPr>
        <p:spPr/>
        <p:txBody>
          <a:bodyPr/>
          <a:lstStyle/>
          <a:p>
            <a:fld id="{C4E37A06-1F8C-4614-8C68-97F65AFFCFA2}" type="datetime1">
              <a:rPr lang="en-ID" smtClean="0"/>
              <a:t>18/10/2019</a:t>
            </a:fld>
            <a:endParaRPr lang="en-ID"/>
          </a:p>
        </p:txBody>
      </p:sp>
      <p:sp>
        <p:nvSpPr>
          <p:cNvPr id="5" name="Footer Placeholder 4">
            <a:extLst>
              <a:ext uri="{FF2B5EF4-FFF2-40B4-BE49-F238E27FC236}">
                <a16:creationId xmlns:a16="http://schemas.microsoft.com/office/drawing/2014/main" id="{E9897DA9-E640-4A14-879D-4E5416E76A5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95D3C59-C41F-41DA-BECF-BEC4E03D2476}"/>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20028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421E-D778-4F4F-B245-0A7C3B75195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76EE223-03B5-49E8-870E-58D2A35162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22D5F3E-AC27-40AB-B22D-2E26B2B63D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05E33137-00D0-4C96-A778-BB1CA6685126}"/>
              </a:ext>
            </a:extLst>
          </p:cNvPr>
          <p:cNvSpPr>
            <a:spLocks noGrp="1"/>
          </p:cNvSpPr>
          <p:nvPr>
            <p:ph type="dt" sz="half" idx="10"/>
          </p:nvPr>
        </p:nvSpPr>
        <p:spPr/>
        <p:txBody>
          <a:bodyPr/>
          <a:lstStyle/>
          <a:p>
            <a:fld id="{FDA05088-F029-4F46-B3DF-D592909E6481}" type="datetime1">
              <a:rPr lang="en-ID" smtClean="0"/>
              <a:t>18/10/2019</a:t>
            </a:fld>
            <a:endParaRPr lang="en-ID"/>
          </a:p>
        </p:txBody>
      </p:sp>
      <p:sp>
        <p:nvSpPr>
          <p:cNvPr id="6" name="Footer Placeholder 5">
            <a:extLst>
              <a:ext uri="{FF2B5EF4-FFF2-40B4-BE49-F238E27FC236}">
                <a16:creationId xmlns:a16="http://schemas.microsoft.com/office/drawing/2014/main" id="{55D838C7-2A51-4291-B882-E0276F979D7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C4A5E5A8-97AA-4FFC-808C-F8AE6130E1A7}"/>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243632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3FC6-2E74-428E-B156-289569C48570}"/>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EAB15E5F-E85F-45B8-9DD4-8616C5A8F2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3D3D97-2412-4F51-ABD8-8C93DCDE4E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1C65E8A6-2A69-47FC-8100-52D68F76B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EDC821-CFBD-412A-874A-F82177D629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540CA04-53C5-446B-B353-522B8E00B5B5}"/>
              </a:ext>
            </a:extLst>
          </p:cNvPr>
          <p:cNvSpPr>
            <a:spLocks noGrp="1"/>
          </p:cNvSpPr>
          <p:nvPr>
            <p:ph type="dt" sz="half" idx="10"/>
          </p:nvPr>
        </p:nvSpPr>
        <p:spPr/>
        <p:txBody>
          <a:bodyPr/>
          <a:lstStyle/>
          <a:p>
            <a:fld id="{BBDEEACA-F7A2-469F-91D9-935F6D82EB53}" type="datetime1">
              <a:rPr lang="en-ID" smtClean="0"/>
              <a:t>18/10/2019</a:t>
            </a:fld>
            <a:endParaRPr lang="en-ID"/>
          </a:p>
        </p:txBody>
      </p:sp>
      <p:sp>
        <p:nvSpPr>
          <p:cNvPr id="8" name="Footer Placeholder 7">
            <a:extLst>
              <a:ext uri="{FF2B5EF4-FFF2-40B4-BE49-F238E27FC236}">
                <a16:creationId xmlns:a16="http://schemas.microsoft.com/office/drawing/2014/main" id="{37EFE4E2-0015-4BB8-91AD-9963D6F63425}"/>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88740DAE-BD6D-4E0E-9058-B9DAF0A1E1E2}"/>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65230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52ABE-9C09-47CD-8C0A-5B6766D32E45}"/>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4738B30F-1D7C-423B-8A4A-3BD8991A2F85}"/>
              </a:ext>
            </a:extLst>
          </p:cNvPr>
          <p:cNvSpPr>
            <a:spLocks noGrp="1"/>
          </p:cNvSpPr>
          <p:nvPr>
            <p:ph type="dt" sz="half" idx="10"/>
          </p:nvPr>
        </p:nvSpPr>
        <p:spPr/>
        <p:txBody>
          <a:bodyPr/>
          <a:lstStyle/>
          <a:p>
            <a:fld id="{5FC99D01-ABD1-4A96-8E84-A4CB0211A100}" type="datetime1">
              <a:rPr lang="en-ID" smtClean="0"/>
              <a:t>18/10/2019</a:t>
            </a:fld>
            <a:endParaRPr lang="en-ID"/>
          </a:p>
        </p:txBody>
      </p:sp>
      <p:sp>
        <p:nvSpPr>
          <p:cNvPr id="4" name="Footer Placeholder 3">
            <a:extLst>
              <a:ext uri="{FF2B5EF4-FFF2-40B4-BE49-F238E27FC236}">
                <a16:creationId xmlns:a16="http://schemas.microsoft.com/office/drawing/2014/main" id="{41769B00-864A-4FFA-AD7F-331E9C22E292}"/>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832F64F5-8545-4DA7-9CB6-ABFAAFF4C3A5}"/>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2296695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61C15-5F84-49A6-A4E0-8BBCFF4E7D0A}"/>
              </a:ext>
            </a:extLst>
          </p:cNvPr>
          <p:cNvSpPr>
            <a:spLocks noGrp="1"/>
          </p:cNvSpPr>
          <p:nvPr>
            <p:ph type="dt" sz="half" idx="10"/>
          </p:nvPr>
        </p:nvSpPr>
        <p:spPr/>
        <p:txBody>
          <a:bodyPr/>
          <a:lstStyle/>
          <a:p>
            <a:fld id="{00EC0591-DF77-4FCF-ACAC-FF32253AFA91}" type="datetime1">
              <a:rPr lang="en-ID" smtClean="0"/>
              <a:t>18/10/2019</a:t>
            </a:fld>
            <a:endParaRPr lang="en-ID"/>
          </a:p>
        </p:txBody>
      </p:sp>
      <p:sp>
        <p:nvSpPr>
          <p:cNvPr id="3" name="Footer Placeholder 2">
            <a:extLst>
              <a:ext uri="{FF2B5EF4-FFF2-40B4-BE49-F238E27FC236}">
                <a16:creationId xmlns:a16="http://schemas.microsoft.com/office/drawing/2014/main" id="{CA70216F-7A77-4B80-8F8D-C43BDC3B2B6F}"/>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29C0FB3B-E8AD-4A95-B63C-09CD12BD8460}"/>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497223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8F6A-1394-4222-A62F-E69AE681A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B7582F8-8928-4BCD-A5C9-56FDD78B9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E315F8F-E3DD-478B-93FE-B747929216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11B4CA-5205-4B82-8F49-5DE5C96DDE89}"/>
              </a:ext>
            </a:extLst>
          </p:cNvPr>
          <p:cNvSpPr>
            <a:spLocks noGrp="1"/>
          </p:cNvSpPr>
          <p:nvPr>
            <p:ph type="dt" sz="half" idx="10"/>
          </p:nvPr>
        </p:nvSpPr>
        <p:spPr/>
        <p:txBody>
          <a:bodyPr/>
          <a:lstStyle/>
          <a:p>
            <a:fld id="{EFAB364C-6C5A-4D2D-A669-A72A4F883F46}" type="datetime1">
              <a:rPr lang="en-ID" smtClean="0"/>
              <a:t>18/10/2019</a:t>
            </a:fld>
            <a:endParaRPr lang="en-ID"/>
          </a:p>
        </p:txBody>
      </p:sp>
      <p:sp>
        <p:nvSpPr>
          <p:cNvPr id="6" name="Footer Placeholder 5">
            <a:extLst>
              <a:ext uri="{FF2B5EF4-FFF2-40B4-BE49-F238E27FC236}">
                <a16:creationId xmlns:a16="http://schemas.microsoft.com/office/drawing/2014/main" id="{CAB9BE65-48BA-4D66-A761-05689EBF9B2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79CE8BB-2121-4208-AF5C-A004F2723D0B}"/>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1027845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EC81-2BAA-4D9C-873C-D64CB0526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51E284BC-ED72-4E52-9C7C-BD0B9C5B0D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CBFCA8A-5D2F-4124-A1A6-83D7DFCA07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92FD3-2EE4-4FD0-AB62-7A2FA26992FC}"/>
              </a:ext>
            </a:extLst>
          </p:cNvPr>
          <p:cNvSpPr>
            <a:spLocks noGrp="1"/>
          </p:cNvSpPr>
          <p:nvPr>
            <p:ph type="dt" sz="half" idx="10"/>
          </p:nvPr>
        </p:nvSpPr>
        <p:spPr/>
        <p:txBody>
          <a:bodyPr/>
          <a:lstStyle/>
          <a:p>
            <a:fld id="{AE1AA5F5-0F59-4645-AAD1-F09F27264CEF}" type="datetime1">
              <a:rPr lang="en-ID" smtClean="0"/>
              <a:t>18/10/2019</a:t>
            </a:fld>
            <a:endParaRPr lang="en-ID"/>
          </a:p>
        </p:txBody>
      </p:sp>
      <p:sp>
        <p:nvSpPr>
          <p:cNvPr id="6" name="Footer Placeholder 5">
            <a:extLst>
              <a:ext uri="{FF2B5EF4-FFF2-40B4-BE49-F238E27FC236}">
                <a16:creationId xmlns:a16="http://schemas.microsoft.com/office/drawing/2014/main" id="{B4CB45A5-C78C-4BD9-B45E-913FF404C4C6}"/>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2889F9A-44CD-452C-9C53-36D3841D6BAF}"/>
              </a:ext>
            </a:extLst>
          </p:cNvPr>
          <p:cNvSpPr>
            <a:spLocks noGrp="1"/>
          </p:cNvSpPr>
          <p:nvPr>
            <p:ph type="sldNum" sz="quarter" idx="12"/>
          </p:nvPr>
        </p:nvSpPr>
        <p:spPr/>
        <p:txBody>
          <a:bodyPr/>
          <a:lstStyle/>
          <a:p>
            <a:fld id="{2E414A98-7DE1-4AA4-A14E-70A8E03CEAB1}" type="slidenum">
              <a:rPr lang="en-ID" smtClean="0"/>
              <a:t>‹#›</a:t>
            </a:fld>
            <a:endParaRPr lang="en-ID"/>
          </a:p>
        </p:txBody>
      </p:sp>
    </p:spTree>
    <p:extLst>
      <p:ext uri="{BB962C8B-B14F-4D97-AF65-F5344CB8AC3E}">
        <p14:creationId xmlns:p14="http://schemas.microsoft.com/office/powerpoint/2010/main" val="333913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CD4BE1-53FE-4ED9-AF63-702CAB1B9A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105C069B-4BBD-4508-8AAD-6C6743DC29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0149213-2472-4AE3-9093-2E3DB81A4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C2A86-CBD0-4084-AE70-4CA0C046577B}" type="datetime1">
              <a:rPr lang="en-ID" smtClean="0"/>
              <a:t>18/10/2019</a:t>
            </a:fld>
            <a:endParaRPr lang="en-ID"/>
          </a:p>
        </p:txBody>
      </p:sp>
      <p:sp>
        <p:nvSpPr>
          <p:cNvPr id="5" name="Footer Placeholder 4">
            <a:extLst>
              <a:ext uri="{FF2B5EF4-FFF2-40B4-BE49-F238E27FC236}">
                <a16:creationId xmlns:a16="http://schemas.microsoft.com/office/drawing/2014/main" id="{CBE23099-DA66-4F9B-9135-46F0499A11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71953B95-6782-45DF-80F4-D2594005E7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14A98-7DE1-4AA4-A14E-70A8E03CEAB1}" type="slidenum">
              <a:rPr lang="en-ID" smtClean="0"/>
              <a:t>‹#›</a:t>
            </a:fld>
            <a:endParaRPr lang="en-ID"/>
          </a:p>
        </p:txBody>
      </p:sp>
    </p:spTree>
    <p:extLst>
      <p:ext uri="{BB962C8B-B14F-4D97-AF65-F5344CB8AC3E}">
        <p14:creationId xmlns:p14="http://schemas.microsoft.com/office/powerpoint/2010/main" val="2995690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5" Type="http://schemas.openxmlformats.org/officeDocument/2006/relationships/image" Target="../media/image23.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2.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image" Target="../media/image27.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C33C4B7-3654-4A55-BA94-CA9B43E69F4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743CDC41-B78F-4E22-8695-D029694C8EA1}"/>
              </a:ext>
            </a:extLst>
          </p:cNvPr>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a:extLst>
              <a:ext uri="{FF2B5EF4-FFF2-40B4-BE49-F238E27FC236}">
                <a16:creationId xmlns:a16="http://schemas.microsoft.com/office/drawing/2014/main" id="{E8D260E5-1674-4171-90F4-0A43557776AC}"/>
              </a:ext>
            </a:extLst>
          </p:cNvPr>
          <p:cNvGrpSpPr/>
          <p:nvPr/>
        </p:nvGrpSpPr>
        <p:grpSpPr>
          <a:xfrm>
            <a:off x="0" y="-391886"/>
            <a:ext cx="1612560" cy="232229"/>
            <a:chOff x="0" y="-391886"/>
            <a:chExt cx="1612560" cy="232229"/>
          </a:xfrm>
        </p:grpSpPr>
        <p:sp>
          <p:nvSpPr>
            <p:cNvPr id="4" name="Oval 3">
              <a:extLst>
                <a:ext uri="{FF2B5EF4-FFF2-40B4-BE49-F238E27FC236}">
                  <a16:creationId xmlns:a16="http://schemas.microsoft.com/office/drawing/2014/main" id="{D43D0E9C-EDFF-4FE9-B547-C234E8D4BD81}"/>
                </a:ext>
              </a:extLst>
            </p:cNvPr>
            <p:cNvSpPr/>
            <p:nvPr/>
          </p:nvSpPr>
          <p:spPr>
            <a:xfrm>
              <a:off x="0" y="-391886"/>
              <a:ext cx="232229" cy="232229"/>
            </a:xfrm>
            <a:prstGeom prst="ellipse">
              <a:avLst/>
            </a:prstGeom>
            <a:solidFill>
              <a:srgbClr val="FAF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BB236FB6-725F-4504-A165-B8E7F116FAB6}"/>
                </a:ext>
              </a:extLst>
            </p:cNvPr>
            <p:cNvSpPr/>
            <p:nvPr/>
          </p:nvSpPr>
          <p:spPr>
            <a:xfrm>
              <a:off x="460110" y="-391886"/>
              <a:ext cx="232229" cy="232229"/>
            </a:xfrm>
            <a:prstGeom prst="ellipse">
              <a:avLst/>
            </a:prstGeom>
            <a:solidFill>
              <a:srgbClr val="ED9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F6B68181-8FD9-4B0D-97D8-9E731509F636}"/>
                </a:ext>
              </a:extLst>
            </p:cNvPr>
            <p:cNvSpPr/>
            <p:nvPr/>
          </p:nvSpPr>
          <p:spPr>
            <a:xfrm>
              <a:off x="920220" y="-391886"/>
              <a:ext cx="232229" cy="232229"/>
            </a:xfrm>
            <a:prstGeom prst="ellipse">
              <a:avLst/>
            </a:prstGeom>
            <a:solidFill>
              <a:srgbClr val="A65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F09D5E95-0758-4599-84AD-DA03066D9C4F}"/>
                </a:ext>
              </a:extLst>
            </p:cNvPr>
            <p:cNvSpPr/>
            <p:nvPr/>
          </p:nvSpPr>
          <p:spPr>
            <a:xfrm>
              <a:off x="1380331" y="-391886"/>
              <a:ext cx="232229" cy="232229"/>
            </a:xfrm>
            <a:prstGeom prst="ellipse">
              <a:avLst/>
            </a:prstGeom>
            <a:solidFill>
              <a:srgbClr val="403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3" name="Group 22">
            <a:extLst>
              <a:ext uri="{FF2B5EF4-FFF2-40B4-BE49-F238E27FC236}">
                <a16:creationId xmlns:a16="http://schemas.microsoft.com/office/drawing/2014/main" id="{F888C401-31CC-4291-9D9F-A78A93801FD2}"/>
              </a:ext>
            </a:extLst>
          </p:cNvPr>
          <p:cNvGrpSpPr/>
          <p:nvPr/>
        </p:nvGrpSpPr>
        <p:grpSpPr>
          <a:xfrm>
            <a:off x="2733674" y="2378716"/>
            <a:ext cx="9458326" cy="3478530"/>
            <a:chOff x="2733674" y="2012956"/>
            <a:chExt cx="9458326" cy="3478530"/>
          </a:xfrm>
        </p:grpSpPr>
        <p:sp>
          <p:nvSpPr>
            <p:cNvPr id="11" name="Rectangle 10">
              <a:extLst>
                <a:ext uri="{FF2B5EF4-FFF2-40B4-BE49-F238E27FC236}">
                  <a16:creationId xmlns:a16="http://schemas.microsoft.com/office/drawing/2014/main" id="{4F01BB5B-B2C2-468A-A6C5-4F2310D99D37}"/>
                </a:ext>
              </a:extLst>
            </p:cNvPr>
            <p:cNvSpPr/>
            <p:nvPr/>
          </p:nvSpPr>
          <p:spPr>
            <a:xfrm>
              <a:off x="2733674" y="2171071"/>
              <a:ext cx="9458325" cy="3162300"/>
            </a:xfrm>
            <a:prstGeom prst="rect">
              <a:avLst/>
            </a:prstGeom>
            <a:solidFill>
              <a:srgbClr val="40312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2" name="Group 21">
              <a:extLst>
                <a:ext uri="{FF2B5EF4-FFF2-40B4-BE49-F238E27FC236}">
                  <a16:creationId xmlns:a16="http://schemas.microsoft.com/office/drawing/2014/main" id="{50EEA4E6-97CB-40AE-896A-8184C7ED5EE9}"/>
                </a:ext>
              </a:extLst>
            </p:cNvPr>
            <p:cNvGrpSpPr/>
            <p:nvPr/>
          </p:nvGrpSpPr>
          <p:grpSpPr>
            <a:xfrm>
              <a:off x="2733674" y="2012956"/>
              <a:ext cx="9458326" cy="3478530"/>
              <a:chOff x="0" y="2012956"/>
              <a:chExt cx="12192000" cy="3478530"/>
            </a:xfrm>
          </p:grpSpPr>
          <p:sp>
            <p:nvSpPr>
              <p:cNvPr id="16" name="Rectangle 15">
                <a:extLst>
                  <a:ext uri="{FF2B5EF4-FFF2-40B4-BE49-F238E27FC236}">
                    <a16:creationId xmlns:a16="http://schemas.microsoft.com/office/drawing/2014/main" id="{86812ADA-AD02-45EA-B60C-A28F5283D1D7}"/>
                  </a:ext>
                </a:extLst>
              </p:cNvPr>
              <p:cNvSpPr/>
              <p:nvPr/>
            </p:nvSpPr>
            <p:spPr>
              <a:xfrm>
                <a:off x="0" y="2012956"/>
                <a:ext cx="12192000" cy="158115"/>
              </a:xfrm>
              <a:prstGeom prst="rect">
                <a:avLst/>
              </a:prstGeom>
              <a:solidFill>
                <a:srgbClr val="A65E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176EAC73-C3D8-477C-9DFE-9A14248FFB4C}"/>
                  </a:ext>
                </a:extLst>
              </p:cNvPr>
              <p:cNvSpPr/>
              <p:nvPr/>
            </p:nvSpPr>
            <p:spPr>
              <a:xfrm>
                <a:off x="0" y="5333371"/>
                <a:ext cx="12192000" cy="158115"/>
              </a:xfrm>
              <a:prstGeom prst="rect">
                <a:avLst/>
              </a:prstGeom>
              <a:solidFill>
                <a:srgbClr val="A65E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20" name="Subtitle 2">
            <a:extLst>
              <a:ext uri="{FF2B5EF4-FFF2-40B4-BE49-F238E27FC236}">
                <a16:creationId xmlns:a16="http://schemas.microsoft.com/office/drawing/2014/main" id="{FE0D6DC9-E55B-4955-84FD-24EED5A2C787}"/>
              </a:ext>
            </a:extLst>
          </p:cNvPr>
          <p:cNvSpPr txBox="1">
            <a:spLocks/>
          </p:cNvSpPr>
          <p:nvPr/>
        </p:nvSpPr>
        <p:spPr>
          <a:xfrm>
            <a:off x="5654384" y="4346298"/>
            <a:ext cx="9144000" cy="5896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D" dirty="0">
              <a:solidFill>
                <a:schemeClr val="bg1"/>
              </a:solidFill>
              <a:latin typeface="Segoe UI Light" panose="020B0502040204020203" pitchFamily="34" charset="0"/>
              <a:cs typeface="Segoe UI Light" panose="020B0502040204020203" pitchFamily="34" charset="0"/>
            </a:endParaRPr>
          </a:p>
        </p:txBody>
      </p:sp>
      <p:pic>
        <p:nvPicPr>
          <p:cNvPr id="21" name="Picture 20">
            <a:extLst>
              <a:ext uri="{FF2B5EF4-FFF2-40B4-BE49-F238E27FC236}">
                <a16:creationId xmlns:a16="http://schemas.microsoft.com/office/drawing/2014/main" id="{741D6FDA-D494-498C-8FEF-D1566507C08D}"/>
              </a:ext>
            </a:extLst>
          </p:cNvPr>
          <p:cNvPicPr>
            <a:picLocks noChangeAspect="1"/>
          </p:cNvPicPr>
          <p:nvPr/>
        </p:nvPicPr>
        <p:blipFill rotWithShape="1">
          <a:blip r:embed="rId5">
            <a:extLst>
              <a:ext uri="{28A0092B-C50C-407E-A947-70E740481C1C}">
                <a14:useLocalDpi xmlns:a14="http://schemas.microsoft.com/office/drawing/2010/main"/>
              </a:ext>
            </a:extLst>
          </a:blip>
          <a:srcRect l="35690" t="44951" r="29720" b="44305"/>
          <a:stretch/>
        </p:blipFill>
        <p:spPr>
          <a:xfrm>
            <a:off x="5063977" y="4862298"/>
            <a:ext cx="1188357" cy="376464"/>
          </a:xfrm>
          <a:prstGeom prst="rect">
            <a:avLst/>
          </a:prstGeom>
          <a:effectLst/>
        </p:spPr>
      </p:pic>
      <p:sp>
        <p:nvSpPr>
          <p:cNvPr id="2" name="Title 1">
            <a:extLst>
              <a:ext uri="{FF2B5EF4-FFF2-40B4-BE49-F238E27FC236}">
                <a16:creationId xmlns:a16="http://schemas.microsoft.com/office/drawing/2014/main" id="{28079048-84C3-47F4-9CCF-462179627E66}"/>
              </a:ext>
            </a:extLst>
          </p:cNvPr>
          <p:cNvSpPr>
            <a:spLocks noGrp="1"/>
          </p:cNvSpPr>
          <p:nvPr>
            <p:ph type="ctrTitle"/>
          </p:nvPr>
        </p:nvSpPr>
        <p:spPr>
          <a:xfrm>
            <a:off x="5063977" y="3120785"/>
            <a:ext cx="5535080" cy="664797"/>
          </a:xfrm>
        </p:spPr>
        <p:txBody>
          <a:bodyPr wrap="square" lIns="0" tIns="0" rIns="0" bIns="0">
            <a:spAutoFit/>
          </a:bodyPr>
          <a:lstStyle/>
          <a:p>
            <a:pPr algn="l"/>
            <a:r>
              <a:rPr lang="pt-BR" sz="4800" dirty="0">
                <a:solidFill>
                  <a:schemeClr val="bg1"/>
                </a:solidFill>
                <a:latin typeface="Segoe UI" panose="020B0502040204020203" pitchFamily="34" charset="0"/>
                <a:cs typeface="Segoe UI" panose="020B0502040204020203" pitchFamily="34" charset="0"/>
              </a:rPr>
              <a:t>AWARD TEMPLATE</a:t>
            </a:r>
          </a:p>
        </p:txBody>
      </p:sp>
      <p:sp>
        <p:nvSpPr>
          <p:cNvPr id="3" name="Subtitle 2">
            <a:extLst>
              <a:ext uri="{FF2B5EF4-FFF2-40B4-BE49-F238E27FC236}">
                <a16:creationId xmlns:a16="http://schemas.microsoft.com/office/drawing/2014/main" id="{1FD29497-F67D-4FE5-8EE8-E374C4B5CC3E}"/>
              </a:ext>
            </a:extLst>
          </p:cNvPr>
          <p:cNvSpPr>
            <a:spLocks noGrp="1"/>
          </p:cNvSpPr>
          <p:nvPr>
            <p:ph type="subTitle" idx="1"/>
          </p:nvPr>
        </p:nvSpPr>
        <p:spPr>
          <a:xfrm>
            <a:off x="5063977" y="3979887"/>
            <a:ext cx="5535080" cy="332399"/>
          </a:xfrm>
        </p:spPr>
        <p:txBody>
          <a:bodyPr wrap="square" lIns="0" tIns="0" rIns="0" bIns="0">
            <a:spAutoFit/>
          </a:bodyPr>
          <a:lstStyle/>
          <a:p>
            <a:pPr algn="l"/>
            <a:r>
              <a:rPr lang="en-ID" dirty="0">
                <a:solidFill>
                  <a:schemeClr val="bg1"/>
                </a:solidFill>
                <a:latin typeface="Segoe UI Light" panose="020B0502040204020203" pitchFamily="34" charset="0"/>
                <a:cs typeface="Segoe UI Light" panose="020B0502040204020203" pitchFamily="34" charset="0"/>
              </a:rPr>
              <a:t>Template by 24Slides</a:t>
            </a:r>
          </a:p>
        </p:txBody>
      </p:sp>
      <p:sp>
        <p:nvSpPr>
          <p:cNvPr id="17" name="Rectangle 16">
            <a:extLst>
              <a:ext uri="{FF2B5EF4-FFF2-40B4-BE49-F238E27FC236}">
                <a16:creationId xmlns:a16="http://schemas.microsoft.com/office/drawing/2014/main" id="{BC97C3AC-062F-4C7F-A12F-32509BD881E9}"/>
              </a:ext>
            </a:extLst>
          </p:cNvPr>
          <p:cNvSpPr/>
          <p:nvPr/>
        </p:nvSpPr>
        <p:spPr>
          <a:xfrm>
            <a:off x="5063977" y="4506591"/>
            <a:ext cx="803423" cy="81111"/>
          </a:xfrm>
          <a:prstGeom prst="rect">
            <a:avLst/>
          </a:prstGeom>
          <a:solidFill>
            <a:srgbClr val="ED9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28" name="Picture 4" descr="Image result for trophy png">
            <a:extLst>
              <a:ext uri="{FF2B5EF4-FFF2-40B4-BE49-F238E27FC236}">
                <a16:creationId xmlns:a16="http://schemas.microsoft.com/office/drawing/2014/main" id="{6B3DDA3A-325D-45D5-8FB9-EB0FB5F914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388" y="1662545"/>
            <a:ext cx="4266570" cy="519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018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BDFF3AE1-A9F9-4D2C-8DBA-AC26C0221E16}"/>
              </a:ext>
            </a:extLst>
          </p:cNvPr>
          <p:cNvGrpSpPr/>
          <p:nvPr/>
        </p:nvGrpSpPr>
        <p:grpSpPr>
          <a:xfrm>
            <a:off x="0" y="1449388"/>
            <a:ext cx="12192000" cy="4770434"/>
            <a:chOff x="0" y="1449388"/>
            <a:chExt cx="12192000" cy="4770434"/>
          </a:xfrm>
        </p:grpSpPr>
        <p:pic>
          <p:nvPicPr>
            <p:cNvPr id="48" name="Picture 47">
              <a:extLst>
                <a:ext uri="{FF2B5EF4-FFF2-40B4-BE49-F238E27FC236}">
                  <a16:creationId xmlns:a16="http://schemas.microsoft.com/office/drawing/2014/main" id="{E1BE41AB-715E-4563-95B3-8E5ED25AC1F0}"/>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t="21135" b="9305"/>
            <a:stretch/>
          </p:blipFill>
          <p:spPr>
            <a:xfrm>
              <a:off x="0" y="1449388"/>
              <a:ext cx="12192000" cy="4770434"/>
            </a:xfrm>
            <a:prstGeom prst="rect">
              <a:avLst/>
            </a:prstGeom>
          </p:spPr>
        </p:pic>
        <p:sp>
          <p:nvSpPr>
            <p:cNvPr id="49" name="Rectangle 48">
              <a:extLst>
                <a:ext uri="{FF2B5EF4-FFF2-40B4-BE49-F238E27FC236}">
                  <a16:creationId xmlns:a16="http://schemas.microsoft.com/office/drawing/2014/main" id="{0D38992C-0A1E-41E0-833D-0F23784C0B31}"/>
                </a:ext>
              </a:extLst>
            </p:cNvPr>
            <p:cNvSpPr/>
            <p:nvPr/>
          </p:nvSpPr>
          <p:spPr>
            <a:xfrm>
              <a:off x="0" y="1449388"/>
              <a:ext cx="12192000" cy="477043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 name="Title 1">
            <a:extLst>
              <a:ext uri="{FF2B5EF4-FFF2-40B4-BE49-F238E27FC236}">
                <a16:creationId xmlns:a16="http://schemas.microsoft.com/office/drawing/2014/main" id="{8BA34815-56E1-4EFD-A84F-42166D736DA3}"/>
              </a:ext>
            </a:extLst>
          </p:cNvPr>
          <p:cNvSpPr>
            <a:spLocks noGrp="1"/>
          </p:cNvSpPr>
          <p:nvPr>
            <p:ph type="title"/>
          </p:nvPr>
        </p:nvSpPr>
        <p:spPr/>
        <p:txBody>
          <a:bodyPr/>
          <a:lstStyle/>
          <a:p>
            <a:r>
              <a:rPr lang="en-ID" dirty="0"/>
              <a:t>LOREM IPSUM</a:t>
            </a:r>
          </a:p>
        </p:txBody>
      </p:sp>
      <p:sp>
        <p:nvSpPr>
          <p:cNvPr id="4" name="Footer Placeholder 3">
            <a:extLst>
              <a:ext uri="{FF2B5EF4-FFF2-40B4-BE49-F238E27FC236}">
                <a16:creationId xmlns:a16="http://schemas.microsoft.com/office/drawing/2014/main" id="{0C1F84CA-83AE-45D8-B82F-2746C7F441EB}"/>
              </a:ext>
            </a:extLst>
          </p:cNvPr>
          <p:cNvSpPr>
            <a:spLocks noGrp="1"/>
          </p:cNvSpPr>
          <p:nvPr>
            <p:ph type="ftr" sz="quarter" idx="11"/>
          </p:nvPr>
        </p:nvSpPr>
        <p:spPr/>
        <p:txBody>
          <a:bodyPr/>
          <a:lstStyle/>
          <a:p>
            <a:endParaRPr lang="en-ID" dirty="0"/>
          </a:p>
        </p:txBody>
      </p:sp>
      <p:sp>
        <p:nvSpPr>
          <p:cNvPr id="5" name="Slide Number Placeholder 4">
            <a:extLst>
              <a:ext uri="{FF2B5EF4-FFF2-40B4-BE49-F238E27FC236}">
                <a16:creationId xmlns:a16="http://schemas.microsoft.com/office/drawing/2014/main" id="{E7B8F421-1A8A-4E87-9EE7-4C71011C9E72}"/>
              </a:ext>
            </a:extLst>
          </p:cNvPr>
          <p:cNvSpPr>
            <a:spLocks noGrp="1"/>
          </p:cNvSpPr>
          <p:nvPr>
            <p:ph type="sldNum" sz="quarter" idx="12"/>
          </p:nvPr>
        </p:nvSpPr>
        <p:spPr/>
        <p:txBody>
          <a:bodyPr/>
          <a:lstStyle/>
          <a:p>
            <a:fld id="{2E414A98-7DE1-4AA4-A14E-70A8E03CEAB1}" type="slidenum">
              <a:rPr lang="en-ID" smtClean="0"/>
              <a:pPr/>
              <a:t>10</a:t>
            </a:fld>
            <a:endParaRPr lang="en-ID" dirty="0"/>
          </a:p>
        </p:txBody>
      </p:sp>
      <p:sp>
        <p:nvSpPr>
          <p:cNvPr id="6" name="Rectangle: Top Corners Rounded 5">
            <a:extLst>
              <a:ext uri="{FF2B5EF4-FFF2-40B4-BE49-F238E27FC236}">
                <a16:creationId xmlns:a16="http://schemas.microsoft.com/office/drawing/2014/main" id="{0B223A86-6043-4BCD-B3A9-4574AFD81FDF}"/>
              </a:ext>
            </a:extLst>
          </p:cNvPr>
          <p:cNvSpPr/>
          <p:nvPr/>
        </p:nvSpPr>
        <p:spPr>
          <a:xfrm>
            <a:off x="1233090" y="2245955"/>
            <a:ext cx="2609258" cy="660363"/>
          </a:xfrm>
          <a:prstGeom prst="round2SameRect">
            <a:avLst/>
          </a:prstGeom>
          <a:solidFill>
            <a:srgbClr val="8B4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Segoe UI" panose="020B0502040204020203" pitchFamily="34" charset="0"/>
                <a:cs typeface="Segoe UI" panose="020B0502040204020203" pitchFamily="34" charset="0"/>
              </a:rPr>
              <a:t>LOREM IPSUM</a:t>
            </a:r>
            <a:endParaRPr lang="en-ID" sz="1600" b="1" dirty="0">
              <a:latin typeface="Segoe UI" panose="020B0502040204020203" pitchFamily="34" charset="0"/>
              <a:cs typeface="Segoe UI" panose="020B0502040204020203" pitchFamily="34" charset="0"/>
            </a:endParaRPr>
          </a:p>
        </p:txBody>
      </p:sp>
      <p:sp>
        <p:nvSpPr>
          <p:cNvPr id="7" name="Rectangle: Top Corners Rounded 6">
            <a:extLst>
              <a:ext uri="{FF2B5EF4-FFF2-40B4-BE49-F238E27FC236}">
                <a16:creationId xmlns:a16="http://schemas.microsoft.com/office/drawing/2014/main" id="{BA5872C7-0435-47E2-8D15-02C573C52FBD}"/>
              </a:ext>
            </a:extLst>
          </p:cNvPr>
          <p:cNvSpPr/>
          <p:nvPr/>
        </p:nvSpPr>
        <p:spPr>
          <a:xfrm>
            <a:off x="4791372" y="2245955"/>
            <a:ext cx="2609258" cy="660363"/>
          </a:xfrm>
          <a:prstGeom prst="round2SameRect">
            <a:avLst/>
          </a:prstGeom>
          <a:solidFill>
            <a:srgbClr val="8B4F0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Segoe UI" panose="020B0502040204020203" pitchFamily="34" charset="0"/>
                <a:cs typeface="Segoe UI" panose="020B0502040204020203" pitchFamily="34" charset="0"/>
              </a:rPr>
              <a:t>LOREM IPSUM</a:t>
            </a:r>
            <a:endParaRPr lang="en-ID" sz="1600" b="1" dirty="0">
              <a:latin typeface="Segoe UI" panose="020B0502040204020203" pitchFamily="34" charset="0"/>
              <a:cs typeface="Segoe UI" panose="020B0502040204020203" pitchFamily="34" charset="0"/>
            </a:endParaRPr>
          </a:p>
        </p:txBody>
      </p:sp>
      <p:sp>
        <p:nvSpPr>
          <p:cNvPr id="8" name="Rectangle: Top Corners Rounded 7">
            <a:extLst>
              <a:ext uri="{FF2B5EF4-FFF2-40B4-BE49-F238E27FC236}">
                <a16:creationId xmlns:a16="http://schemas.microsoft.com/office/drawing/2014/main" id="{560E92F3-260D-454D-B32F-2C9829F6FA00}"/>
              </a:ext>
            </a:extLst>
          </p:cNvPr>
          <p:cNvSpPr/>
          <p:nvPr/>
        </p:nvSpPr>
        <p:spPr>
          <a:xfrm>
            <a:off x="8349653" y="2245955"/>
            <a:ext cx="2609257" cy="660363"/>
          </a:xfrm>
          <a:prstGeom prst="round2SameRect">
            <a:avLst/>
          </a:prstGeom>
          <a:solidFill>
            <a:srgbClr val="8B4F0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atin typeface="Segoe UI" panose="020B0502040204020203" pitchFamily="34" charset="0"/>
                <a:cs typeface="Segoe UI" panose="020B0502040204020203" pitchFamily="34" charset="0"/>
              </a:rPr>
              <a:t>LOREM IPSUM</a:t>
            </a:r>
            <a:endParaRPr lang="en-ID" sz="1600" b="1"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90C378A-D103-4874-9A75-F142C218569D}"/>
              </a:ext>
            </a:extLst>
          </p:cNvPr>
          <p:cNvSpPr/>
          <p:nvPr/>
        </p:nvSpPr>
        <p:spPr>
          <a:xfrm>
            <a:off x="1108007" y="3260585"/>
            <a:ext cx="2859423" cy="2564839"/>
          </a:xfrm>
          <a:prstGeom prst="rect">
            <a:avLst/>
          </a:prstGeom>
          <a:noFill/>
          <a:ln>
            <a:solidFill>
              <a:srgbClr val="8B4F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4900A262-8040-42AC-AD5D-5E295EA8AF97}"/>
              </a:ext>
            </a:extLst>
          </p:cNvPr>
          <p:cNvSpPr/>
          <p:nvPr/>
        </p:nvSpPr>
        <p:spPr>
          <a:xfrm>
            <a:off x="4666289" y="3260585"/>
            <a:ext cx="2859423" cy="2564839"/>
          </a:xfrm>
          <a:prstGeom prst="rect">
            <a:avLst/>
          </a:prstGeom>
          <a:noFill/>
          <a:ln>
            <a:solidFill>
              <a:srgbClr val="8B4F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62C81A55-DEDA-4B8B-A96A-7595AC75C786}"/>
              </a:ext>
            </a:extLst>
          </p:cNvPr>
          <p:cNvSpPr/>
          <p:nvPr/>
        </p:nvSpPr>
        <p:spPr>
          <a:xfrm>
            <a:off x="8224570" y="3260585"/>
            <a:ext cx="2859423" cy="2564839"/>
          </a:xfrm>
          <a:prstGeom prst="rect">
            <a:avLst/>
          </a:prstGeom>
          <a:noFill/>
          <a:ln>
            <a:solidFill>
              <a:srgbClr val="8B4F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B6C4CA2C-E3F7-467A-8E4B-DB14F85D459F}"/>
              </a:ext>
            </a:extLst>
          </p:cNvPr>
          <p:cNvSpPr/>
          <p:nvPr/>
        </p:nvSpPr>
        <p:spPr>
          <a:xfrm>
            <a:off x="1233090" y="2906319"/>
            <a:ext cx="2609258" cy="30643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37067723-C126-4890-8C43-F2531B2D745C}"/>
              </a:ext>
            </a:extLst>
          </p:cNvPr>
          <p:cNvSpPr/>
          <p:nvPr/>
        </p:nvSpPr>
        <p:spPr>
          <a:xfrm>
            <a:off x="4791372" y="2906319"/>
            <a:ext cx="2609258" cy="30643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E4C9D34A-79F8-45A2-A099-3F576678680D}"/>
              </a:ext>
            </a:extLst>
          </p:cNvPr>
          <p:cNvSpPr/>
          <p:nvPr/>
        </p:nvSpPr>
        <p:spPr>
          <a:xfrm>
            <a:off x="8349652" y="2906319"/>
            <a:ext cx="2609258" cy="30643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8" name="Group 17">
            <a:extLst>
              <a:ext uri="{FF2B5EF4-FFF2-40B4-BE49-F238E27FC236}">
                <a16:creationId xmlns:a16="http://schemas.microsoft.com/office/drawing/2014/main" id="{636667F8-A8B2-4263-8132-17B237B53D5B}"/>
              </a:ext>
            </a:extLst>
          </p:cNvPr>
          <p:cNvGrpSpPr/>
          <p:nvPr/>
        </p:nvGrpSpPr>
        <p:grpSpPr>
          <a:xfrm>
            <a:off x="1463773" y="3931205"/>
            <a:ext cx="2147888" cy="1076325"/>
            <a:chOff x="1561405" y="4067175"/>
            <a:chExt cx="1952625" cy="1076325"/>
          </a:xfrm>
        </p:grpSpPr>
        <p:cxnSp>
          <p:nvCxnSpPr>
            <p:cNvPr id="19" name="Straight Connector 18">
              <a:extLst>
                <a:ext uri="{FF2B5EF4-FFF2-40B4-BE49-F238E27FC236}">
                  <a16:creationId xmlns:a16="http://schemas.microsoft.com/office/drawing/2014/main" id="{4F859575-AF1F-45DE-B0F0-FCA7B843B571}"/>
                </a:ext>
              </a:extLst>
            </p:cNvPr>
            <p:cNvCxnSpPr/>
            <p:nvPr/>
          </p:nvCxnSpPr>
          <p:spPr>
            <a:xfrm>
              <a:off x="1561405" y="4067175"/>
              <a:ext cx="1952625" cy="0"/>
            </a:xfrm>
            <a:prstGeom prst="line">
              <a:avLst/>
            </a:prstGeom>
            <a:ln>
              <a:solidFill>
                <a:srgbClr val="F1AE5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E5B3C7-B0A7-40B9-99CF-7F1E5C036C15}"/>
                </a:ext>
              </a:extLst>
            </p:cNvPr>
            <p:cNvCxnSpPr/>
            <p:nvPr/>
          </p:nvCxnSpPr>
          <p:spPr>
            <a:xfrm>
              <a:off x="1561405" y="4605338"/>
              <a:ext cx="1952625" cy="0"/>
            </a:xfrm>
            <a:prstGeom prst="line">
              <a:avLst/>
            </a:prstGeom>
            <a:ln>
              <a:solidFill>
                <a:srgbClr val="F1AE5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CD3525-CA25-4477-B8FA-5C18FE84E715}"/>
                </a:ext>
              </a:extLst>
            </p:cNvPr>
            <p:cNvCxnSpPr/>
            <p:nvPr/>
          </p:nvCxnSpPr>
          <p:spPr>
            <a:xfrm>
              <a:off x="1561405" y="5143500"/>
              <a:ext cx="1952625" cy="0"/>
            </a:xfrm>
            <a:prstGeom prst="line">
              <a:avLst/>
            </a:prstGeom>
            <a:ln>
              <a:solidFill>
                <a:srgbClr val="F1AE5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99AFAC2-36E5-46A4-8432-B786C72CEE8A}"/>
              </a:ext>
            </a:extLst>
          </p:cNvPr>
          <p:cNvGrpSpPr/>
          <p:nvPr/>
        </p:nvGrpSpPr>
        <p:grpSpPr>
          <a:xfrm>
            <a:off x="5025030" y="3931205"/>
            <a:ext cx="2147888" cy="1076325"/>
            <a:chOff x="1561405" y="4067175"/>
            <a:chExt cx="1952625" cy="1076325"/>
          </a:xfrm>
        </p:grpSpPr>
        <p:cxnSp>
          <p:nvCxnSpPr>
            <p:cNvPr id="23" name="Straight Connector 22">
              <a:extLst>
                <a:ext uri="{FF2B5EF4-FFF2-40B4-BE49-F238E27FC236}">
                  <a16:creationId xmlns:a16="http://schemas.microsoft.com/office/drawing/2014/main" id="{38215472-84C0-49F7-BA85-5706CCC901A3}"/>
                </a:ext>
              </a:extLst>
            </p:cNvPr>
            <p:cNvCxnSpPr/>
            <p:nvPr/>
          </p:nvCxnSpPr>
          <p:spPr>
            <a:xfrm>
              <a:off x="1561405" y="4067175"/>
              <a:ext cx="1952625" cy="0"/>
            </a:xfrm>
            <a:prstGeom prst="line">
              <a:avLst/>
            </a:prstGeom>
            <a:ln>
              <a:solidFill>
                <a:srgbClr val="F1AE5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80F228C-3470-47B1-BDE0-47ABE946BB41}"/>
                </a:ext>
              </a:extLst>
            </p:cNvPr>
            <p:cNvCxnSpPr/>
            <p:nvPr/>
          </p:nvCxnSpPr>
          <p:spPr>
            <a:xfrm>
              <a:off x="1561405" y="4605338"/>
              <a:ext cx="1952625" cy="0"/>
            </a:xfrm>
            <a:prstGeom prst="line">
              <a:avLst/>
            </a:prstGeom>
            <a:ln>
              <a:solidFill>
                <a:srgbClr val="F1AE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C91E47-DB48-4C9B-AEFA-A91FB2D77282}"/>
                </a:ext>
              </a:extLst>
            </p:cNvPr>
            <p:cNvCxnSpPr/>
            <p:nvPr/>
          </p:nvCxnSpPr>
          <p:spPr>
            <a:xfrm>
              <a:off x="1561405" y="5143500"/>
              <a:ext cx="1952625" cy="0"/>
            </a:xfrm>
            <a:prstGeom prst="line">
              <a:avLst/>
            </a:prstGeom>
            <a:ln>
              <a:solidFill>
                <a:srgbClr val="F1AE55"/>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F52F21B-6582-4190-B19D-7B7A7A38A165}"/>
              </a:ext>
            </a:extLst>
          </p:cNvPr>
          <p:cNvGrpSpPr/>
          <p:nvPr/>
        </p:nvGrpSpPr>
        <p:grpSpPr>
          <a:xfrm>
            <a:off x="8580337" y="3931205"/>
            <a:ext cx="2147888" cy="1076325"/>
            <a:chOff x="1561405" y="4067175"/>
            <a:chExt cx="1952625" cy="1076325"/>
          </a:xfrm>
        </p:grpSpPr>
        <p:cxnSp>
          <p:nvCxnSpPr>
            <p:cNvPr id="27" name="Straight Connector 26">
              <a:extLst>
                <a:ext uri="{FF2B5EF4-FFF2-40B4-BE49-F238E27FC236}">
                  <a16:creationId xmlns:a16="http://schemas.microsoft.com/office/drawing/2014/main" id="{5DF9864A-1D3C-4044-A9AF-A3139339CA44}"/>
                </a:ext>
              </a:extLst>
            </p:cNvPr>
            <p:cNvCxnSpPr/>
            <p:nvPr/>
          </p:nvCxnSpPr>
          <p:spPr>
            <a:xfrm>
              <a:off x="1561405" y="4067175"/>
              <a:ext cx="1952625" cy="0"/>
            </a:xfrm>
            <a:prstGeom prst="line">
              <a:avLst/>
            </a:prstGeom>
            <a:ln>
              <a:solidFill>
                <a:srgbClr val="F1AE5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7BFBCE-9FBE-412C-8D0C-9644617B9E91}"/>
                </a:ext>
              </a:extLst>
            </p:cNvPr>
            <p:cNvCxnSpPr/>
            <p:nvPr/>
          </p:nvCxnSpPr>
          <p:spPr>
            <a:xfrm>
              <a:off x="1561405" y="4605338"/>
              <a:ext cx="1952625" cy="0"/>
            </a:xfrm>
            <a:prstGeom prst="line">
              <a:avLst/>
            </a:prstGeom>
            <a:ln>
              <a:solidFill>
                <a:srgbClr val="F1AE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2577CB-2DF9-4291-9B74-690E2D5D60EF}"/>
                </a:ext>
              </a:extLst>
            </p:cNvPr>
            <p:cNvCxnSpPr/>
            <p:nvPr/>
          </p:nvCxnSpPr>
          <p:spPr>
            <a:xfrm>
              <a:off x="1561405" y="5143500"/>
              <a:ext cx="1952625" cy="0"/>
            </a:xfrm>
            <a:prstGeom prst="line">
              <a:avLst/>
            </a:prstGeom>
            <a:ln>
              <a:solidFill>
                <a:srgbClr val="F1AE55"/>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61E41305-319B-496C-AD8B-4C3127A792FD}"/>
              </a:ext>
            </a:extLst>
          </p:cNvPr>
          <p:cNvSpPr/>
          <p:nvPr/>
        </p:nvSpPr>
        <p:spPr>
          <a:xfrm>
            <a:off x="1463774" y="3514796"/>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1" name="Rectangle 30">
            <a:extLst>
              <a:ext uri="{FF2B5EF4-FFF2-40B4-BE49-F238E27FC236}">
                <a16:creationId xmlns:a16="http://schemas.microsoft.com/office/drawing/2014/main" id="{B9EDC52F-56BF-4BC1-9B89-71D7E31F6315}"/>
              </a:ext>
            </a:extLst>
          </p:cNvPr>
          <p:cNvSpPr/>
          <p:nvPr/>
        </p:nvSpPr>
        <p:spPr>
          <a:xfrm>
            <a:off x="1463774" y="4054547"/>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2" name="Rectangle 31">
            <a:extLst>
              <a:ext uri="{FF2B5EF4-FFF2-40B4-BE49-F238E27FC236}">
                <a16:creationId xmlns:a16="http://schemas.microsoft.com/office/drawing/2014/main" id="{AB3D7D8C-BC51-4CE6-9930-B9AA8C513ACA}"/>
              </a:ext>
            </a:extLst>
          </p:cNvPr>
          <p:cNvSpPr/>
          <p:nvPr/>
        </p:nvSpPr>
        <p:spPr>
          <a:xfrm>
            <a:off x="1463774" y="4594298"/>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3" name="Rectangle 32">
            <a:extLst>
              <a:ext uri="{FF2B5EF4-FFF2-40B4-BE49-F238E27FC236}">
                <a16:creationId xmlns:a16="http://schemas.microsoft.com/office/drawing/2014/main" id="{22FC007B-D7FA-4FD8-87AE-5DB41FC56106}"/>
              </a:ext>
            </a:extLst>
          </p:cNvPr>
          <p:cNvSpPr/>
          <p:nvPr/>
        </p:nvSpPr>
        <p:spPr>
          <a:xfrm>
            <a:off x="1463774" y="5134048"/>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4" name="Rectangle 33">
            <a:extLst>
              <a:ext uri="{FF2B5EF4-FFF2-40B4-BE49-F238E27FC236}">
                <a16:creationId xmlns:a16="http://schemas.microsoft.com/office/drawing/2014/main" id="{9C0E1443-0379-4E86-B62E-B977AD672A0F}"/>
              </a:ext>
            </a:extLst>
          </p:cNvPr>
          <p:cNvSpPr/>
          <p:nvPr/>
        </p:nvSpPr>
        <p:spPr>
          <a:xfrm>
            <a:off x="5020136" y="3514796"/>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5" name="Rectangle 34">
            <a:extLst>
              <a:ext uri="{FF2B5EF4-FFF2-40B4-BE49-F238E27FC236}">
                <a16:creationId xmlns:a16="http://schemas.microsoft.com/office/drawing/2014/main" id="{980A8DA7-4C52-41B5-8722-8F518C2AAB40}"/>
              </a:ext>
            </a:extLst>
          </p:cNvPr>
          <p:cNvSpPr/>
          <p:nvPr/>
        </p:nvSpPr>
        <p:spPr>
          <a:xfrm>
            <a:off x="5020136" y="4054547"/>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6" name="Rectangle 35">
            <a:extLst>
              <a:ext uri="{FF2B5EF4-FFF2-40B4-BE49-F238E27FC236}">
                <a16:creationId xmlns:a16="http://schemas.microsoft.com/office/drawing/2014/main" id="{4574CE47-FF0F-4929-870D-79C57BBAAAE4}"/>
              </a:ext>
            </a:extLst>
          </p:cNvPr>
          <p:cNvSpPr/>
          <p:nvPr/>
        </p:nvSpPr>
        <p:spPr>
          <a:xfrm>
            <a:off x="5020136" y="4594298"/>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7" name="Rectangle 36">
            <a:extLst>
              <a:ext uri="{FF2B5EF4-FFF2-40B4-BE49-F238E27FC236}">
                <a16:creationId xmlns:a16="http://schemas.microsoft.com/office/drawing/2014/main" id="{7037B2AF-56D2-4B29-B459-08B68D996B85}"/>
              </a:ext>
            </a:extLst>
          </p:cNvPr>
          <p:cNvSpPr/>
          <p:nvPr/>
        </p:nvSpPr>
        <p:spPr>
          <a:xfrm>
            <a:off x="5020136" y="5134048"/>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8" name="Rectangle 37">
            <a:extLst>
              <a:ext uri="{FF2B5EF4-FFF2-40B4-BE49-F238E27FC236}">
                <a16:creationId xmlns:a16="http://schemas.microsoft.com/office/drawing/2014/main" id="{FDD8476F-1B4B-4F95-8677-C7D626B75840}"/>
              </a:ext>
            </a:extLst>
          </p:cNvPr>
          <p:cNvSpPr/>
          <p:nvPr/>
        </p:nvSpPr>
        <p:spPr>
          <a:xfrm>
            <a:off x="8580337" y="3514796"/>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9" name="Rectangle 38">
            <a:extLst>
              <a:ext uri="{FF2B5EF4-FFF2-40B4-BE49-F238E27FC236}">
                <a16:creationId xmlns:a16="http://schemas.microsoft.com/office/drawing/2014/main" id="{18307A7E-665D-4982-A265-F1D3A1EFCFD7}"/>
              </a:ext>
            </a:extLst>
          </p:cNvPr>
          <p:cNvSpPr/>
          <p:nvPr/>
        </p:nvSpPr>
        <p:spPr>
          <a:xfrm>
            <a:off x="8580337" y="4054547"/>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40" name="Rectangle 39">
            <a:extLst>
              <a:ext uri="{FF2B5EF4-FFF2-40B4-BE49-F238E27FC236}">
                <a16:creationId xmlns:a16="http://schemas.microsoft.com/office/drawing/2014/main" id="{AB1AC536-CEC9-41FB-B064-47B426AA57CA}"/>
              </a:ext>
            </a:extLst>
          </p:cNvPr>
          <p:cNvSpPr/>
          <p:nvPr/>
        </p:nvSpPr>
        <p:spPr>
          <a:xfrm>
            <a:off x="8580337" y="4594298"/>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41" name="Rectangle 40">
            <a:extLst>
              <a:ext uri="{FF2B5EF4-FFF2-40B4-BE49-F238E27FC236}">
                <a16:creationId xmlns:a16="http://schemas.microsoft.com/office/drawing/2014/main" id="{C50D67A7-062D-46F3-8E39-6412472E513C}"/>
              </a:ext>
            </a:extLst>
          </p:cNvPr>
          <p:cNvSpPr/>
          <p:nvPr/>
        </p:nvSpPr>
        <p:spPr>
          <a:xfrm>
            <a:off x="8580337" y="5134048"/>
            <a:ext cx="2147889" cy="461665"/>
          </a:xfrm>
          <a:prstGeom prst="rect">
            <a:avLst/>
          </a:prstGeom>
        </p:spPr>
        <p:txBody>
          <a:bodyPr wrap="square">
            <a:noAutofit/>
          </a:bodyPr>
          <a:lstStyle/>
          <a:p>
            <a:pPr algn="ctr"/>
            <a:r>
              <a:rPr lang="en-ID" sz="1200" dirty="0">
                <a:solidFill>
                  <a:schemeClr val="tx1">
                    <a:lumMod val="75000"/>
                    <a:lumOff val="25000"/>
                  </a:schemeClr>
                </a:solidFill>
                <a:latin typeface="Segoe UI" panose="020B0502040204020203" pitchFamily="34" charset="0"/>
                <a:cs typeface="Segoe UI" panose="020B0502040204020203" pitchFamily="34" charset="0"/>
              </a:rPr>
              <a:t>Lorem ipsum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dolor</a:t>
            </a:r>
            <a:r>
              <a:rPr lang="en-ID" sz="1200" dirty="0">
                <a:solidFill>
                  <a:schemeClr val="tx1">
                    <a:lumMod val="75000"/>
                    <a:lumOff val="25000"/>
                  </a:schemeClr>
                </a:solidFill>
                <a:latin typeface="Segoe UI" panose="020B0502040204020203" pitchFamily="34" charset="0"/>
                <a:cs typeface="Segoe UI" panose="020B0502040204020203" pitchFamily="34" charset="0"/>
              </a:rPr>
              <a:t> sit </a:t>
            </a:r>
            <a:r>
              <a:rPr lang="en-ID" sz="1200" dirty="0" err="1">
                <a:solidFill>
                  <a:schemeClr val="tx1">
                    <a:lumMod val="75000"/>
                    <a:lumOff val="25000"/>
                  </a:schemeClr>
                </a:solidFill>
                <a:latin typeface="Segoe UI" panose="020B0502040204020203" pitchFamily="34" charset="0"/>
                <a:cs typeface="Segoe UI" panose="020B0502040204020203" pitchFamily="34" charset="0"/>
              </a:rPr>
              <a:t>amet</a:t>
            </a:r>
            <a:r>
              <a:rPr lang="en-ID" sz="1200" dirty="0">
                <a:solidFill>
                  <a:schemeClr val="tx1">
                    <a:lumMod val="75000"/>
                    <a:lumOff val="25000"/>
                  </a:schemeClr>
                </a:solidFill>
                <a:latin typeface="Segoe UI" panose="020B0502040204020203" pitchFamily="34" charset="0"/>
                <a:cs typeface="Segoe UI" panose="020B0502040204020203" pitchFamily="34" charset="0"/>
              </a:rPr>
              <a:t> </a:t>
            </a:r>
          </a:p>
        </p:txBody>
      </p:sp>
      <p:grpSp>
        <p:nvGrpSpPr>
          <p:cNvPr id="51" name="Group 50">
            <a:extLst>
              <a:ext uri="{FF2B5EF4-FFF2-40B4-BE49-F238E27FC236}">
                <a16:creationId xmlns:a16="http://schemas.microsoft.com/office/drawing/2014/main" id="{12EB30A9-896A-42B5-8B54-11C57D17F825}"/>
              </a:ext>
            </a:extLst>
          </p:cNvPr>
          <p:cNvGrpSpPr/>
          <p:nvPr/>
        </p:nvGrpSpPr>
        <p:grpSpPr>
          <a:xfrm>
            <a:off x="2167177" y="1615001"/>
            <a:ext cx="741085" cy="741085"/>
            <a:chOff x="2195609" y="1675029"/>
            <a:chExt cx="1319712" cy="1319712"/>
          </a:xfrm>
        </p:grpSpPr>
        <p:sp>
          <p:nvSpPr>
            <p:cNvPr id="52" name="Oval 51">
              <a:extLst>
                <a:ext uri="{FF2B5EF4-FFF2-40B4-BE49-F238E27FC236}">
                  <a16:creationId xmlns:a16="http://schemas.microsoft.com/office/drawing/2014/main" id="{7545E767-FBEB-4CF0-91A7-9733075239E8}"/>
                </a:ext>
              </a:extLst>
            </p:cNvPr>
            <p:cNvSpPr/>
            <p:nvPr/>
          </p:nvSpPr>
          <p:spPr>
            <a:xfrm>
              <a:off x="2256931" y="1742795"/>
              <a:ext cx="1184631" cy="1184631"/>
            </a:xfrm>
            <a:prstGeom prst="ellipse">
              <a:avLst/>
            </a:prstGeom>
            <a:solidFill>
              <a:schemeClr val="bg1"/>
            </a:solidFill>
            <a:ln w="22225">
              <a:solidFill>
                <a:schemeClr val="bg1"/>
              </a:solidFill>
            </a:ln>
            <a:effectLst>
              <a:outerShdw blurRad="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Block Arc 52">
              <a:extLst>
                <a:ext uri="{FF2B5EF4-FFF2-40B4-BE49-F238E27FC236}">
                  <a16:creationId xmlns:a16="http://schemas.microsoft.com/office/drawing/2014/main" id="{F56C1521-2F65-4E69-ACAE-4603055BCD8B}"/>
                </a:ext>
              </a:extLst>
            </p:cNvPr>
            <p:cNvSpPr/>
            <p:nvPr/>
          </p:nvSpPr>
          <p:spPr>
            <a:xfrm rot="6300000">
              <a:off x="2195609" y="1675029"/>
              <a:ext cx="1319712" cy="1319712"/>
            </a:xfrm>
            <a:prstGeom prst="blockArc">
              <a:avLst>
                <a:gd name="adj1" fmla="val 10800000"/>
                <a:gd name="adj2" fmla="val 15406199"/>
                <a:gd name="adj3" fmla="val 9963"/>
              </a:avLst>
            </a:prstGeom>
            <a:solidFill>
              <a:srgbClr val="F773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grpSp>
        <p:nvGrpSpPr>
          <p:cNvPr id="54" name="Group 53">
            <a:extLst>
              <a:ext uri="{FF2B5EF4-FFF2-40B4-BE49-F238E27FC236}">
                <a16:creationId xmlns:a16="http://schemas.microsoft.com/office/drawing/2014/main" id="{329BCA6E-F5C3-4920-B13C-C274197FBDBC}"/>
              </a:ext>
            </a:extLst>
          </p:cNvPr>
          <p:cNvGrpSpPr/>
          <p:nvPr/>
        </p:nvGrpSpPr>
        <p:grpSpPr>
          <a:xfrm>
            <a:off x="5725458" y="1615001"/>
            <a:ext cx="741085" cy="741085"/>
            <a:chOff x="2195609" y="1675029"/>
            <a:chExt cx="1319712" cy="1319712"/>
          </a:xfrm>
        </p:grpSpPr>
        <p:sp>
          <p:nvSpPr>
            <p:cNvPr id="55" name="Oval 54">
              <a:extLst>
                <a:ext uri="{FF2B5EF4-FFF2-40B4-BE49-F238E27FC236}">
                  <a16:creationId xmlns:a16="http://schemas.microsoft.com/office/drawing/2014/main" id="{53EC6764-1838-467A-B73F-33F47B650027}"/>
                </a:ext>
              </a:extLst>
            </p:cNvPr>
            <p:cNvSpPr/>
            <p:nvPr/>
          </p:nvSpPr>
          <p:spPr>
            <a:xfrm>
              <a:off x="2256931" y="1742795"/>
              <a:ext cx="1184631" cy="1184631"/>
            </a:xfrm>
            <a:prstGeom prst="ellipse">
              <a:avLst/>
            </a:prstGeom>
            <a:solidFill>
              <a:schemeClr val="bg1"/>
            </a:solidFill>
            <a:ln w="22225">
              <a:solidFill>
                <a:schemeClr val="bg1"/>
              </a:solidFill>
            </a:ln>
            <a:effectLst>
              <a:outerShdw blurRad="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Block Arc 55">
              <a:extLst>
                <a:ext uri="{FF2B5EF4-FFF2-40B4-BE49-F238E27FC236}">
                  <a16:creationId xmlns:a16="http://schemas.microsoft.com/office/drawing/2014/main" id="{C2D9A40E-A74B-4881-8557-A0C0B91C0B8C}"/>
                </a:ext>
              </a:extLst>
            </p:cNvPr>
            <p:cNvSpPr/>
            <p:nvPr/>
          </p:nvSpPr>
          <p:spPr>
            <a:xfrm rot="6300000">
              <a:off x="2195609" y="1675029"/>
              <a:ext cx="1319712" cy="1319712"/>
            </a:xfrm>
            <a:prstGeom prst="blockArc">
              <a:avLst>
                <a:gd name="adj1" fmla="val 10800000"/>
                <a:gd name="adj2" fmla="val 15406199"/>
                <a:gd name="adj3" fmla="val 9963"/>
              </a:avLst>
            </a:prstGeom>
            <a:solidFill>
              <a:srgbClr val="F773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grpSp>
        <p:nvGrpSpPr>
          <p:cNvPr id="57" name="Group 56">
            <a:extLst>
              <a:ext uri="{FF2B5EF4-FFF2-40B4-BE49-F238E27FC236}">
                <a16:creationId xmlns:a16="http://schemas.microsoft.com/office/drawing/2014/main" id="{C2D1AB07-6199-4C9D-864C-1AF93FF8B2DE}"/>
              </a:ext>
            </a:extLst>
          </p:cNvPr>
          <p:cNvGrpSpPr/>
          <p:nvPr/>
        </p:nvGrpSpPr>
        <p:grpSpPr>
          <a:xfrm>
            <a:off x="9283738" y="1615001"/>
            <a:ext cx="741085" cy="741085"/>
            <a:chOff x="2195609" y="1675029"/>
            <a:chExt cx="1319712" cy="1319712"/>
          </a:xfrm>
        </p:grpSpPr>
        <p:sp>
          <p:nvSpPr>
            <p:cNvPr id="58" name="Oval 57">
              <a:extLst>
                <a:ext uri="{FF2B5EF4-FFF2-40B4-BE49-F238E27FC236}">
                  <a16:creationId xmlns:a16="http://schemas.microsoft.com/office/drawing/2014/main" id="{DCA4EE8F-8862-43D5-ACE7-5F554CAD1595}"/>
                </a:ext>
              </a:extLst>
            </p:cNvPr>
            <p:cNvSpPr/>
            <p:nvPr/>
          </p:nvSpPr>
          <p:spPr>
            <a:xfrm>
              <a:off x="2256931" y="1742795"/>
              <a:ext cx="1184631" cy="1184631"/>
            </a:xfrm>
            <a:prstGeom prst="ellipse">
              <a:avLst/>
            </a:prstGeom>
            <a:solidFill>
              <a:schemeClr val="bg1"/>
            </a:solidFill>
            <a:ln w="22225">
              <a:solidFill>
                <a:schemeClr val="bg1"/>
              </a:solidFill>
            </a:ln>
            <a:effectLst>
              <a:outerShdw blurRad="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Block Arc 58">
              <a:extLst>
                <a:ext uri="{FF2B5EF4-FFF2-40B4-BE49-F238E27FC236}">
                  <a16:creationId xmlns:a16="http://schemas.microsoft.com/office/drawing/2014/main" id="{E64DC99A-F78A-471A-B129-C805429FF2E2}"/>
                </a:ext>
              </a:extLst>
            </p:cNvPr>
            <p:cNvSpPr/>
            <p:nvPr/>
          </p:nvSpPr>
          <p:spPr>
            <a:xfrm rot="6300000">
              <a:off x="2195609" y="1675029"/>
              <a:ext cx="1319712" cy="1319712"/>
            </a:xfrm>
            <a:prstGeom prst="blockArc">
              <a:avLst>
                <a:gd name="adj1" fmla="val 10800000"/>
                <a:gd name="adj2" fmla="val 15406199"/>
                <a:gd name="adj3" fmla="val 9963"/>
              </a:avLst>
            </a:prstGeom>
            <a:solidFill>
              <a:srgbClr val="F773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sp>
        <p:nvSpPr>
          <p:cNvPr id="60" name="Freeform 3073">
            <a:extLst>
              <a:ext uri="{FF2B5EF4-FFF2-40B4-BE49-F238E27FC236}">
                <a16:creationId xmlns:a16="http://schemas.microsoft.com/office/drawing/2014/main" id="{DA3708A2-B49D-438E-84C0-04478555B0C7}"/>
              </a:ext>
            </a:extLst>
          </p:cNvPr>
          <p:cNvSpPr>
            <a:spLocks noEditPoints="1"/>
          </p:cNvSpPr>
          <p:nvPr/>
        </p:nvSpPr>
        <p:spPr bwMode="auto">
          <a:xfrm>
            <a:off x="2391962" y="1839786"/>
            <a:ext cx="291515" cy="291515"/>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rgbClr val="DC8512"/>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61" name="Group 60">
            <a:extLst>
              <a:ext uri="{FF2B5EF4-FFF2-40B4-BE49-F238E27FC236}">
                <a16:creationId xmlns:a16="http://schemas.microsoft.com/office/drawing/2014/main" id="{90C7F20D-05D7-4EFF-BB55-3ED504544080}"/>
              </a:ext>
            </a:extLst>
          </p:cNvPr>
          <p:cNvGrpSpPr/>
          <p:nvPr/>
        </p:nvGrpSpPr>
        <p:grpSpPr>
          <a:xfrm>
            <a:off x="5983948" y="1846443"/>
            <a:ext cx="224105" cy="278200"/>
            <a:chOff x="11052175" y="4505325"/>
            <a:chExt cx="230188" cy="285750"/>
          </a:xfrm>
          <a:solidFill>
            <a:srgbClr val="DC8512"/>
          </a:solidFill>
        </p:grpSpPr>
        <p:sp>
          <p:nvSpPr>
            <p:cNvPr id="62" name="Freeform 2657">
              <a:extLst>
                <a:ext uri="{FF2B5EF4-FFF2-40B4-BE49-F238E27FC236}">
                  <a16:creationId xmlns:a16="http://schemas.microsoft.com/office/drawing/2014/main" id="{B3FF7A2D-190C-42F6-A761-42E1464738A6}"/>
                </a:ext>
              </a:extLst>
            </p:cNvPr>
            <p:cNvSpPr>
              <a:spLocks/>
            </p:cNvSpPr>
            <p:nvPr/>
          </p:nvSpPr>
          <p:spPr bwMode="auto">
            <a:xfrm>
              <a:off x="11147425" y="4505325"/>
              <a:ext cx="134938" cy="285750"/>
            </a:xfrm>
            <a:custGeom>
              <a:avLst/>
              <a:gdLst>
                <a:gd name="T0" fmla="*/ 16 w 421"/>
                <a:gd name="T1" fmla="*/ 0 h 902"/>
                <a:gd name="T2" fmla="*/ 9 w 421"/>
                <a:gd name="T3" fmla="*/ 2 h 902"/>
                <a:gd name="T4" fmla="*/ 5 w 421"/>
                <a:gd name="T5" fmla="*/ 5 h 902"/>
                <a:gd name="T6" fmla="*/ 1 w 421"/>
                <a:gd name="T7" fmla="*/ 10 h 902"/>
                <a:gd name="T8" fmla="*/ 0 w 421"/>
                <a:gd name="T9" fmla="*/ 15 h 902"/>
                <a:gd name="T10" fmla="*/ 256 w 421"/>
                <a:gd name="T11" fmla="*/ 61 h 902"/>
                <a:gd name="T12" fmla="*/ 261 w 421"/>
                <a:gd name="T13" fmla="*/ 62 h 902"/>
                <a:gd name="T14" fmla="*/ 267 w 421"/>
                <a:gd name="T15" fmla="*/ 65 h 902"/>
                <a:gd name="T16" fmla="*/ 270 w 421"/>
                <a:gd name="T17" fmla="*/ 69 h 902"/>
                <a:gd name="T18" fmla="*/ 271 w 421"/>
                <a:gd name="T19" fmla="*/ 76 h 902"/>
                <a:gd name="T20" fmla="*/ 270 w 421"/>
                <a:gd name="T21" fmla="*/ 81 h 902"/>
                <a:gd name="T22" fmla="*/ 267 w 421"/>
                <a:gd name="T23" fmla="*/ 86 h 902"/>
                <a:gd name="T24" fmla="*/ 261 w 421"/>
                <a:gd name="T25" fmla="*/ 89 h 902"/>
                <a:gd name="T26" fmla="*/ 256 w 421"/>
                <a:gd name="T27" fmla="*/ 90 h 902"/>
                <a:gd name="T28" fmla="*/ 0 w 421"/>
                <a:gd name="T29" fmla="*/ 151 h 902"/>
                <a:gd name="T30" fmla="*/ 197 w 421"/>
                <a:gd name="T31" fmla="*/ 151 h 902"/>
                <a:gd name="T32" fmla="*/ 203 w 421"/>
                <a:gd name="T33" fmla="*/ 153 h 902"/>
                <a:gd name="T34" fmla="*/ 206 w 421"/>
                <a:gd name="T35" fmla="*/ 157 h 902"/>
                <a:gd name="T36" fmla="*/ 208 w 421"/>
                <a:gd name="T37" fmla="*/ 163 h 902"/>
                <a:gd name="T38" fmla="*/ 208 w 421"/>
                <a:gd name="T39" fmla="*/ 168 h 902"/>
                <a:gd name="T40" fmla="*/ 206 w 421"/>
                <a:gd name="T41" fmla="*/ 174 h 902"/>
                <a:gd name="T42" fmla="*/ 203 w 421"/>
                <a:gd name="T43" fmla="*/ 178 h 902"/>
                <a:gd name="T44" fmla="*/ 197 w 421"/>
                <a:gd name="T45" fmla="*/ 181 h 902"/>
                <a:gd name="T46" fmla="*/ 0 w 421"/>
                <a:gd name="T47" fmla="*/ 181 h 902"/>
                <a:gd name="T48" fmla="*/ 132 w 421"/>
                <a:gd name="T49" fmla="*/ 241 h 902"/>
                <a:gd name="T50" fmla="*/ 138 w 421"/>
                <a:gd name="T51" fmla="*/ 242 h 902"/>
                <a:gd name="T52" fmla="*/ 142 w 421"/>
                <a:gd name="T53" fmla="*/ 245 h 902"/>
                <a:gd name="T54" fmla="*/ 146 w 421"/>
                <a:gd name="T55" fmla="*/ 250 h 902"/>
                <a:gd name="T56" fmla="*/ 147 w 421"/>
                <a:gd name="T57" fmla="*/ 255 h 902"/>
                <a:gd name="T58" fmla="*/ 146 w 421"/>
                <a:gd name="T59" fmla="*/ 262 h 902"/>
                <a:gd name="T60" fmla="*/ 142 w 421"/>
                <a:gd name="T61" fmla="*/ 266 h 902"/>
                <a:gd name="T62" fmla="*/ 138 w 421"/>
                <a:gd name="T63" fmla="*/ 270 h 902"/>
                <a:gd name="T64" fmla="*/ 132 w 421"/>
                <a:gd name="T65" fmla="*/ 271 h 902"/>
                <a:gd name="T66" fmla="*/ 0 w 421"/>
                <a:gd name="T67" fmla="*/ 301 h 902"/>
                <a:gd name="T68" fmla="*/ 139 w 421"/>
                <a:gd name="T69" fmla="*/ 302 h 902"/>
                <a:gd name="T70" fmla="*/ 143 w 421"/>
                <a:gd name="T71" fmla="*/ 304 h 902"/>
                <a:gd name="T72" fmla="*/ 148 w 421"/>
                <a:gd name="T73" fmla="*/ 307 h 902"/>
                <a:gd name="T74" fmla="*/ 150 w 421"/>
                <a:gd name="T75" fmla="*/ 313 h 902"/>
                <a:gd name="T76" fmla="*/ 151 w 421"/>
                <a:gd name="T77" fmla="*/ 902 h 902"/>
                <a:gd name="T78" fmla="*/ 181 w 421"/>
                <a:gd name="T79" fmla="*/ 766 h 902"/>
                <a:gd name="T80" fmla="*/ 182 w 421"/>
                <a:gd name="T81" fmla="*/ 761 h 902"/>
                <a:gd name="T82" fmla="*/ 185 w 421"/>
                <a:gd name="T83" fmla="*/ 755 h 902"/>
                <a:gd name="T84" fmla="*/ 190 w 421"/>
                <a:gd name="T85" fmla="*/ 752 h 902"/>
                <a:gd name="T86" fmla="*/ 195 w 421"/>
                <a:gd name="T87" fmla="*/ 751 h 902"/>
                <a:gd name="T88" fmla="*/ 319 w 421"/>
                <a:gd name="T89" fmla="*/ 752 h 902"/>
                <a:gd name="T90" fmla="*/ 324 w 421"/>
                <a:gd name="T91" fmla="*/ 754 h 902"/>
                <a:gd name="T92" fmla="*/ 328 w 421"/>
                <a:gd name="T93" fmla="*/ 757 h 902"/>
                <a:gd name="T94" fmla="*/ 331 w 421"/>
                <a:gd name="T95" fmla="*/ 763 h 902"/>
                <a:gd name="T96" fmla="*/ 331 w 421"/>
                <a:gd name="T97" fmla="*/ 902 h 902"/>
                <a:gd name="T98" fmla="*/ 409 w 421"/>
                <a:gd name="T99" fmla="*/ 901 h 902"/>
                <a:gd name="T100" fmla="*/ 414 w 421"/>
                <a:gd name="T101" fmla="*/ 898 h 902"/>
                <a:gd name="T102" fmla="*/ 419 w 421"/>
                <a:gd name="T103" fmla="*/ 895 h 902"/>
                <a:gd name="T104" fmla="*/ 421 w 421"/>
                <a:gd name="T105" fmla="*/ 890 h 902"/>
                <a:gd name="T106" fmla="*/ 421 w 421"/>
                <a:gd name="T107" fmla="*/ 15 h 902"/>
                <a:gd name="T108" fmla="*/ 420 w 421"/>
                <a:gd name="T109" fmla="*/ 10 h 902"/>
                <a:gd name="T110" fmla="*/ 417 w 421"/>
                <a:gd name="T111" fmla="*/ 4 h 902"/>
                <a:gd name="T112" fmla="*/ 412 w 421"/>
                <a:gd name="T113" fmla="*/ 2 h 902"/>
                <a:gd name="T114" fmla="*/ 406 w 421"/>
                <a:gd name="T115"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1" h="902">
                  <a:moveTo>
                    <a:pt x="406" y="0"/>
                  </a:moveTo>
                  <a:lnTo>
                    <a:pt x="16" y="0"/>
                  </a:lnTo>
                  <a:lnTo>
                    <a:pt x="12" y="1"/>
                  </a:lnTo>
                  <a:lnTo>
                    <a:pt x="9" y="2"/>
                  </a:lnTo>
                  <a:lnTo>
                    <a:pt x="7" y="3"/>
                  </a:lnTo>
                  <a:lnTo>
                    <a:pt x="5" y="5"/>
                  </a:lnTo>
                  <a:lnTo>
                    <a:pt x="3" y="8"/>
                  </a:lnTo>
                  <a:lnTo>
                    <a:pt x="1" y="10"/>
                  </a:lnTo>
                  <a:lnTo>
                    <a:pt x="0" y="12"/>
                  </a:lnTo>
                  <a:lnTo>
                    <a:pt x="0" y="15"/>
                  </a:lnTo>
                  <a:lnTo>
                    <a:pt x="0" y="61"/>
                  </a:lnTo>
                  <a:lnTo>
                    <a:pt x="256" y="61"/>
                  </a:lnTo>
                  <a:lnTo>
                    <a:pt x="259" y="61"/>
                  </a:lnTo>
                  <a:lnTo>
                    <a:pt x="261" y="62"/>
                  </a:lnTo>
                  <a:lnTo>
                    <a:pt x="265" y="63"/>
                  </a:lnTo>
                  <a:lnTo>
                    <a:pt x="267" y="65"/>
                  </a:lnTo>
                  <a:lnTo>
                    <a:pt x="268" y="67"/>
                  </a:lnTo>
                  <a:lnTo>
                    <a:pt x="270" y="69"/>
                  </a:lnTo>
                  <a:lnTo>
                    <a:pt x="270" y="73"/>
                  </a:lnTo>
                  <a:lnTo>
                    <a:pt x="271" y="76"/>
                  </a:lnTo>
                  <a:lnTo>
                    <a:pt x="270" y="78"/>
                  </a:lnTo>
                  <a:lnTo>
                    <a:pt x="270" y="81"/>
                  </a:lnTo>
                  <a:lnTo>
                    <a:pt x="268" y="84"/>
                  </a:lnTo>
                  <a:lnTo>
                    <a:pt x="267" y="86"/>
                  </a:lnTo>
                  <a:lnTo>
                    <a:pt x="265" y="88"/>
                  </a:lnTo>
                  <a:lnTo>
                    <a:pt x="261" y="89"/>
                  </a:lnTo>
                  <a:lnTo>
                    <a:pt x="259" y="90"/>
                  </a:lnTo>
                  <a:lnTo>
                    <a:pt x="256" y="90"/>
                  </a:lnTo>
                  <a:lnTo>
                    <a:pt x="0" y="90"/>
                  </a:lnTo>
                  <a:lnTo>
                    <a:pt x="0" y="151"/>
                  </a:lnTo>
                  <a:lnTo>
                    <a:pt x="194" y="151"/>
                  </a:lnTo>
                  <a:lnTo>
                    <a:pt x="197" y="151"/>
                  </a:lnTo>
                  <a:lnTo>
                    <a:pt x="200" y="152"/>
                  </a:lnTo>
                  <a:lnTo>
                    <a:pt x="203" y="153"/>
                  </a:lnTo>
                  <a:lnTo>
                    <a:pt x="205" y="155"/>
                  </a:lnTo>
                  <a:lnTo>
                    <a:pt x="206" y="157"/>
                  </a:lnTo>
                  <a:lnTo>
                    <a:pt x="207" y="160"/>
                  </a:lnTo>
                  <a:lnTo>
                    <a:pt x="208" y="163"/>
                  </a:lnTo>
                  <a:lnTo>
                    <a:pt x="210" y="166"/>
                  </a:lnTo>
                  <a:lnTo>
                    <a:pt x="208" y="168"/>
                  </a:lnTo>
                  <a:lnTo>
                    <a:pt x="207" y="172"/>
                  </a:lnTo>
                  <a:lnTo>
                    <a:pt x="206" y="174"/>
                  </a:lnTo>
                  <a:lnTo>
                    <a:pt x="205" y="176"/>
                  </a:lnTo>
                  <a:lnTo>
                    <a:pt x="203" y="178"/>
                  </a:lnTo>
                  <a:lnTo>
                    <a:pt x="200" y="179"/>
                  </a:lnTo>
                  <a:lnTo>
                    <a:pt x="197" y="181"/>
                  </a:lnTo>
                  <a:lnTo>
                    <a:pt x="194" y="181"/>
                  </a:lnTo>
                  <a:lnTo>
                    <a:pt x="0" y="181"/>
                  </a:lnTo>
                  <a:lnTo>
                    <a:pt x="0" y="241"/>
                  </a:lnTo>
                  <a:lnTo>
                    <a:pt x="132" y="241"/>
                  </a:lnTo>
                  <a:lnTo>
                    <a:pt x="136" y="241"/>
                  </a:lnTo>
                  <a:lnTo>
                    <a:pt x="138" y="242"/>
                  </a:lnTo>
                  <a:lnTo>
                    <a:pt x="140" y="243"/>
                  </a:lnTo>
                  <a:lnTo>
                    <a:pt x="142" y="245"/>
                  </a:lnTo>
                  <a:lnTo>
                    <a:pt x="145" y="248"/>
                  </a:lnTo>
                  <a:lnTo>
                    <a:pt x="146" y="250"/>
                  </a:lnTo>
                  <a:lnTo>
                    <a:pt x="147" y="253"/>
                  </a:lnTo>
                  <a:lnTo>
                    <a:pt x="147" y="255"/>
                  </a:lnTo>
                  <a:lnTo>
                    <a:pt x="147" y="259"/>
                  </a:lnTo>
                  <a:lnTo>
                    <a:pt x="146" y="262"/>
                  </a:lnTo>
                  <a:lnTo>
                    <a:pt x="145" y="264"/>
                  </a:lnTo>
                  <a:lnTo>
                    <a:pt x="142" y="266"/>
                  </a:lnTo>
                  <a:lnTo>
                    <a:pt x="140" y="269"/>
                  </a:lnTo>
                  <a:lnTo>
                    <a:pt x="138" y="270"/>
                  </a:lnTo>
                  <a:lnTo>
                    <a:pt x="136" y="271"/>
                  </a:lnTo>
                  <a:lnTo>
                    <a:pt x="132" y="271"/>
                  </a:lnTo>
                  <a:lnTo>
                    <a:pt x="0" y="271"/>
                  </a:lnTo>
                  <a:lnTo>
                    <a:pt x="0" y="301"/>
                  </a:lnTo>
                  <a:lnTo>
                    <a:pt x="136" y="301"/>
                  </a:lnTo>
                  <a:lnTo>
                    <a:pt x="139" y="302"/>
                  </a:lnTo>
                  <a:lnTo>
                    <a:pt x="141" y="302"/>
                  </a:lnTo>
                  <a:lnTo>
                    <a:pt x="143" y="304"/>
                  </a:lnTo>
                  <a:lnTo>
                    <a:pt x="147" y="305"/>
                  </a:lnTo>
                  <a:lnTo>
                    <a:pt x="148" y="307"/>
                  </a:lnTo>
                  <a:lnTo>
                    <a:pt x="149" y="310"/>
                  </a:lnTo>
                  <a:lnTo>
                    <a:pt x="150" y="313"/>
                  </a:lnTo>
                  <a:lnTo>
                    <a:pt x="150" y="316"/>
                  </a:lnTo>
                  <a:lnTo>
                    <a:pt x="151" y="902"/>
                  </a:lnTo>
                  <a:lnTo>
                    <a:pt x="181" y="902"/>
                  </a:lnTo>
                  <a:lnTo>
                    <a:pt x="181" y="766"/>
                  </a:lnTo>
                  <a:lnTo>
                    <a:pt x="181" y="763"/>
                  </a:lnTo>
                  <a:lnTo>
                    <a:pt x="182" y="761"/>
                  </a:lnTo>
                  <a:lnTo>
                    <a:pt x="183" y="757"/>
                  </a:lnTo>
                  <a:lnTo>
                    <a:pt x="185" y="755"/>
                  </a:lnTo>
                  <a:lnTo>
                    <a:pt x="188" y="754"/>
                  </a:lnTo>
                  <a:lnTo>
                    <a:pt x="190" y="752"/>
                  </a:lnTo>
                  <a:lnTo>
                    <a:pt x="193" y="752"/>
                  </a:lnTo>
                  <a:lnTo>
                    <a:pt x="195" y="751"/>
                  </a:lnTo>
                  <a:lnTo>
                    <a:pt x="316" y="751"/>
                  </a:lnTo>
                  <a:lnTo>
                    <a:pt x="319" y="752"/>
                  </a:lnTo>
                  <a:lnTo>
                    <a:pt x="322" y="752"/>
                  </a:lnTo>
                  <a:lnTo>
                    <a:pt x="324" y="754"/>
                  </a:lnTo>
                  <a:lnTo>
                    <a:pt x="326" y="755"/>
                  </a:lnTo>
                  <a:lnTo>
                    <a:pt x="328" y="757"/>
                  </a:lnTo>
                  <a:lnTo>
                    <a:pt x="330" y="761"/>
                  </a:lnTo>
                  <a:lnTo>
                    <a:pt x="331" y="763"/>
                  </a:lnTo>
                  <a:lnTo>
                    <a:pt x="331" y="766"/>
                  </a:lnTo>
                  <a:lnTo>
                    <a:pt x="331" y="902"/>
                  </a:lnTo>
                  <a:lnTo>
                    <a:pt x="406" y="902"/>
                  </a:lnTo>
                  <a:lnTo>
                    <a:pt x="409" y="901"/>
                  </a:lnTo>
                  <a:lnTo>
                    <a:pt x="412" y="901"/>
                  </a:lnTo>
                  <a:lnTo>
                    <a:pt x="414" y="898"/>
                  </a:lnTo>
                  <a:lnTo>
                    <a:pt x="417" y="897"/>
                  </a:lnTo>
                  <a:lnTo>
                    <a:pt x="419" y="895"/>
                  </a:lnTo>
                  <a:lnTo>
                    <a:pt x="420" y="892"/>
                  </a:lnTo>
                  <a:lnTo>
                    <a:pt x="421" y="890"/>
                  </a:lnTo>
                  <a:lnTo>
                    <a:pt x="421" y="886"/>
                  </a:lnTo>
                  <a:lnTo>
                    <a:pt x="421" y="15"/>
                  </a:lnTo>
                  <a:lnTo>
                    <a:pt x="421" y="12"/>
                  </a:lnTo>
                  <a:lnTo>
                    <a:pt x="420" y="10"/>
                  </a:lnTo>
                  <a:lnTo>
                    <a:pt x="419" y="8"/>
                  </a:lnTo>
                  <a:lnTo>
                    <a:pt x="417" y="4"/>
                  </a:lnTo>
                  <a:lnTo>
                    <a:pt x="414" y="3"/>
                  </a:lnTo>
                  <a:lnTo>
                    <a:pt x="412" y="2"/>
                  </a:lnTo>
                  <a:lnTo>
                    <a:pt x="409" y="1"/>
                  </a:lnTo>
                  <a:lnTo>
                    <a:pt x="4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3" name="Freeform 2658">
              <a:extLst>
                <a:ext uri="{FF2B5EF4-FFF2-40B4-BE49-F238E27FC236}">
                  <a16:creationId xmlns:a16="http://schemas.microsoft.com/office/drawing/2014/main" id="{5CBBBFDB-3F9F-416E-85FC-AF57141C43DF}"/>
                </a:ext>
              </a:extLst>
            </p:cNvPr>
            <p:cNvSpPr>
              <a:spLocks/>
            </p:cNvSpPr>
            <p:nvPr/>
          </p:nvSpPr>
          <p:spPr bwMode="auto">
            <a:xfrm>
              <a:off x="11052175" y="4610100"/>
              <a:ext cx="133350" cy="180975"/>
            </a:xfrm>
            <a:custGeom>
              <a:avLst/>
              <a:gdLst>
                <a:gd name="T0" fmla="*/ 0 w 420"/>
                <a:gd name="T1" fmla="*/ 0 h 572"/>
                <a:gd name="T2" fmla="*/ 0 w 420"/>
                <a:gd name="T3" fmla="*/ 91 h 572"/>
                <a:gd name="T4" fmla="*/ 188 w 420"/>
                <a:gd name="T5" fmla="*/ 92 h 572"/>
                <a:gd name="T6" fmla="*/ 194 w 420"/>
                <a:gd name="T7" fmla="*/ 94 h 572"/>
                <a:gd name="T8" fmla="*/ 198 w 420"/>
                <a:gd name="T9" fmla="*/ 97 h 572"/>
                <a:gd name="T10" fmla="*/ 200 w 420"/>
                <a:gd name="T11" fmla="*/ 103 h 572"/>
                <a:gd name="T12" fmla="*/ 200 w 420"/>
                <a:gd name="T13" fmla="*/ 109 h 572"/>
                <a:gd name="T14" fmla="*/ 198 w 420"/>
                <a:gd name="T15" fmla="*/ 115 h 572"/>
                <a:gd name="T16" fmla="*/ 194 w 420"/>
                <a:gd name="T17" fmla="*/ 118 h 572"/>
                <a:gd name="T18" fmla="*/ 188 w 420"/>
                <a:gd name="T19" fmla="*/ 120 h 572"/>
                <a:gd name="T20" fmla="*/ 0 w 420"/>
                <a:gd name="T21" fmla="*/ 121 h 572"/>
                <a:gd name="T22" fmla="*/ 155 w 420"/>
                <a:gd name="T23" fmla="*/ 181 h 572"/>
                <a:gd name="T24" fmla="*/ 161 w 420"/>
                <a:gd name="T25" fmla="*/ 182 h 572"/>
                <a:gd name="T26" fmla="*/ 165 w 420"/>
                <a:gd name="T27" fmla="*/ 185 h 572"/>
                <a:gd name="T28" fmla="*/ 168 w 420"/>
                <a:gd name="T29" fmla="*/ 191 h 572"/>
                <a:gd name="T30" fmla="*/ 169 w 420"/>
                <a:gd name="T31" fmla="*/ 196 h 572"/>
                <a:gd name="T32" fmla="*/ 168 w 420"/>
                <a:gd name="T33" fmla="*/ 202 h 572"/>
                <a:gd name="T34" fmla="*/ 165 w 420"/>
                <a:gd name="T35" fmla="*/ 206 h 572"/>
                <a:gd name="T36" fmla="*/ 161 w 420"/>
                <a:gd name="T37" fmla="*/ 209 h 572"/>
                <a:gd name="T38" fmla="*/ 155 w 420"/>
                <a:gd name="T39" fmla="*/ 211 h 572"/>
                <a:gd name="T40" fmla="*/ 0 w 420"/>
                <a:gd name="T41" fmla="*/ 271 h 572"/>
                <a:gd name="T42" fmla="*/ 96 w 420"/>
                <a:gd name="T43" fmla="*/ 271 h 572"/>
                <a:gd name="T44" fmla="*/ 101 w 420"/>
                <a:gd name="T45" fmla="*/ 273 h 572"/>
                <a:gd name="T46" fmla="*/ 105 w 420"/>
                <a:gd name="T47" fmla="*/ 278 h 572"/>
                <a:gd name="T48" fmla="*/ 108 w 420"/>
                <a:gd name="T49" fmla="*/ 283 h 572"/>
                <a:gd name="T50" fmla="*/ 108 w 420"/>
                <a:gd name="T51" fmla="*/ 289 h 572"/>
                <a:gd name="T52" fmla="*/ 105 w 420"/>
                <a:gd name="T53" fmla="*/ 294 h 572"/>
                <a:gd name="T54" fmla="*/ 101 w 420"/>
                <a:gd name="T55" fmla="*/ 299 h 572"/>
                <a:gd name="T56" fmla="*/ 96 w 420"/>
                <a:gd name="T57" fmla="*/ 301 h 572"/>
                <a:gd name="T58" fmla="*/ 0 w 420"/>
                <a:gd name="T59" fmla="*/ 301 h 572"/>
                <a:gd name="T60" fmla="*/ 0 w 420"/>
                <a:gd name="T61" fmla="*/ 572 h 572"/>
                <a:gd name="T62" fmla="*/ 90 w 420"/>
                <a:gd name="T63" fmla="*/ 572 h 572"/>
                <a:gd name="T64" fmla="*/ 90 w 420"/>
                <a:gd name="T65" fmla="*/ 433 h 572"/>
                <a:gd name="T66" fmla="*/ 93 w 420"/>
                <a:gd name="T67" fmla="*/ 427 h 572"/>
                <a:gd name="T68" fmla="*/ 97 w 420"/>
                <a:gd name="T69" fmla="*/ 424 h 572"/>
                <a:gd name="T70" fmla="*/ 102 w 420"/>
                <a:gd name="T71" fmla="*/ 422 h 572"/>
                <a:gd name="T72" fmla="*/ 225 w 420"/>
                <a:gd name="T73" fmla="*/ 421 h 572"/>
                <a:gd name="T74" fmla="*/ 231 w 420"/>
                <a:gd name="T75" fmla="*/ 422 h 572"/>
                <a:gd name="T76" fmla="*/ 237 w 420"/>
                <a:gd name="T77" fmla="*/ 425 h 572"/>
                <a:gd name="T78" fmla="*/ 239 w 420"/>
                <a:gd name="T79" fmla="*/ 431 h 572"/>
                <a:gd name="T80" fmla="*/ 241 w 420"/>
                <a:gd name="T81" fmla="*/ 436 h 572"/>
                <a:gd name="T82" fmla="*/ 406 w 420"/>
                <a:gd name="T83" fmla="*/ 572 h 572"/>
                <a:gd name="T84" fmla="*/ 420 w 420"/>
                <a:gd name="T85" fmla="*/ 556 h 572"/>
                <a:gd name="T86" fmla="*/ 420 w 420"/>
                <a:gd name="T87" fmla="*/ 0 h 572"/>
                <a:gd name="T88" fmla="*/ 15 w 420"/>
                <a:gd name="T8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0" h="572">
                  <a:moveTo>
                    <a:pt x="15" y="0"/>
                  </a:moveTo>
                  <a:lnTo>
                    <a:pt x="0" y="0"/>
                  </a:lnTo>
                  <a:lnTo>
                    <a:pt x="0" y="16"/>
                  </a:lnTo>
                  <a:lnTo>
                    <a:pt x="0" y="91"/>
                  </a:lnTo>
                  <a:lnTo>
                    <a:pt x="186" y="91"/>
                  </a:lnTo>
                  <a:lnTo>
                    <a:pt x="188" y="92"/>
                  </a:lnTo>
                  <a:lnTo>
                    <a:pt x="191" y="92"/>
                  </a:lnTo>
                  <a:lnTo>
                    <a:pt x="194" y="94"/>
                  </a:lnTo>
                  <a:lnTo>
                    <a:pt x="196" y="95"/>
                  </a:lnTo>
                  <a:lnTo>
                    <a:pt x="198" y="97"/>
                  </a:lnTo>
                  <a:lnTo>
                    <a:pt x="199" y="100"/>
                  </a:lnTo>
                  <a:lnTo>
                    <a:pt x="200" y="103"/>
                  </a:lnTo>
                  <a:lnTo>
                    <a:pt x="200" y="106"/>
                  </a:lnTo>
                  <a:lnTo>
                    <a:pt x="200" y="109"/>
                  </a:lnTo>
                  <a:lnTo>
                    <a:pt x="199" y="111"/>
                  </a:lnTo>
                  <a:lnTo>
                    <a:pt x="198" y="115"/>
                  </a:lnTo>
                  <a:lnTo>
                    <a:pt x="196" y="117"/>
                  </a:lnTo>
                  <a:lnTo>
                    <a:pt x="194" y="118"/>
                  </a:lnTo>
                  <a:lnTo>
                    <a:pt x="191" y="120"/>
                  </a:lnTo>
                  <a:lnTo>
                    <a:pt x="188" y="120"/>
                  </a:lnTo>
                  <a:lnTo>
                    <a:pt x="186" y="121"/>
                  </a:lnTo>
                  <a:lnTo>
                    <a:pt x="0" y="121"/>
                  </a:lnTo>
                  <a:lnTo>
                    <a:pt x="0" y="181"/>
                  </a:lnTo>
                  <a:lnTo>
                    <a:pt x="155" y="181"/>
                  </a:lnTo>
                  <a:lnTo>
                    <a:pt x="157" y="181"/>
                  </a:lnTo>
                  <a:lnTo>
                    <a:pt x="161" y="182"/>
                  </a:lnTo>
                  <a:lnTo>
                    <a:pt x="163" y="184"/>
                  </a:lnTo>
                  <a:lnTo>
                    <a:pt x="165" y="185"/>
                  </a:lnTo>
                  <a:lnTo>
                    <a:pt x="167" y="187"/>
                  </a:lnTo>
                  <a:lnTo>
                    <a:pt x="168" y="191"/>
                  </a:lnTo>
                  <a:lnTo>
                    <a:pt x="169" y="193"/>
                  </a:lnTo>
                  <a:lnTo>
                    <a:pt x="169" y="196"/>
                  </a:lnTo>
                  <a:lnTo>
                    <a:pt x="169" y="200"/>
                  </a:lnTo>
                  <a:lnTo>
                    <a:pt x="168" y="202"/>
                  </a:lnTo>
                  <a:lnTo>
                    <a:pt x="167" y="204"/>
                  </a:lnTo>
                  <a:lnTo>
                    <a:pt x="165" y="206"/>
                  </a:lnTo>
                  <a:lnTo>
                    <a:pt x="163" y="208"/>
                  </a:lnTo>
                  <a:lnTo>
                    <a:pt x="161" y="209"/>
                  </a:lnTo>
                  <a:lnTo>
                    <a:pt x="157" y="211"/>
                  </a:lnTo>
                  <a:lnTo>
                    <a:pt x="155" y="211"/>
                  </a:lnTo>
                  <a:lnTo>
                    <a:pt x="0" y="211"/>
                  </a:lnTo>
                  <a:lnTo>
                    <a:pt x="0" y="271"/>
                  </a:lnTo>
                  <a:lnTo>
                    <a:pt x="93" y="271"/>
                  </a:lnTo>
                  <a:lnTo>
                    <a:pt x="96" y="271"/>
                  </a:lnTo>
                  <a:lnTo>
                    <a:pt x="99" y="272"/>
                  </a:lnTo>
                  <a:lnTo>
                    <a:pt x="101" y="273"/>
                  </a:lnTo>
                  <a:lnTo>
                    <a:pt x="103" y="275"/>
                  </a:lnTo>
                  <a:lnTo>
                    <a:pt x="105" y="278"/>
                  </a:lnTo>
                  <a:lnTo>
                    <a:pt x="107" y="280"/>
                  </a:lnTo>
                  <a:lnTo>
                    <a:pt x="108" y="283"/>
                  </a:lnTo>
                  <a:lnTo>
                    <a:pt x="108" y="286"/>
                  </a:lnTo>
                  <a:lnTo>
                    <a:pt x="108" y="289"/>
                  </a:lnTo>
                  <a:lnTo>
                    <a:pt x="107" y="292"/>
                  </a:lnTo>
                  <a:lnTo>
                    <a:pt x="105" y="294"/>
                  </a:lnTo>
                  <a:lnTo>
                    <a:pt x="103" y="296"/>
                  </a:lnTo>
                  <a:lnTo>
                    <a:pt x="101" y="299"/>
                  </a:lnTo>
                  <a:lnTo>
                    <a:pt x="99" y="300"/>
                  </a:lnTo>
                  <a:lnTo>
                    <a:pt x="96" y="301"/>
                  </a:lnTo>
                  <a:lnTo>
                    <a:pt x="93" y="301"/>
                  </a:lnTo>
                  <a:lnTo>
                    <a:pt x="0" y="301"/>
                  </a:lnTo>
                  <a:lnTo>
                    <a:pt x="0" y="556"/>
                  </a:lnTo>
                  <a:lnTo>
                    <a:pt x="0" y="572"/>
                  </a:lnTo>
                  <a:lnTo>
                    <a:pt x="15" y="572"/>
                  </a:lnTo>
                  <a:lnTo>
                    <a:pt x="90" y="572"/>
                  </a:lnTo>
                  <a:lnTo>
                    <a:pt x="90" y="436"/>
                  </a:lnTo>
                  <a:lnTo>
                    <a:pt x="90" y="433"/>
                  </a:lnTo>
                  <a:lnTo>
                    <a:pt x="91" y="431"/>
                  </a:lnTo>
                  <a:lnTo>
                    <a:pt x="93" y="427"/>
                  </a:lnTo>
                  <a:lnTo>
                    <a:pt x="94" y="425"/>
                  </a:lnTo>
                  <a:lnTo>
                    <a:pt x="97" y="424"/>
                  </a:lnTo>
                  <a:lnTo>
                    <a:pt x="100" y="422"/>
                  </a:lnTo>
                  <a:lnTo>
                    <a:pt x="102" y="422"/>
                  </a:lnTo>
                  <a:lnTo>
                    <a:pt x="105" y="421"/>
                  </a:lnTo>
                  <a:lnTo>
                    <a:pt x="225" y="421"/>
                  </a:lnTo>
                  <a:lnTo>
                    <a:pt x="229" y="422"/>
                  </a:lnTo>
                  <a:lnTo>
                    <a:pt x="231" y="422"/>
                  </a:lnTo>
                  <a:lnTo>
                    <a:pt x="234" y="424"/>
                  </a:lnTo>
                  <a:lnTo>
                    <a:pt x="237" y="425"/>
                  </a:lnTo>
                  <a:lnTo>
                    <a:pt x="238" y="427"/>
                  </a:lnTo>
                  <a:lnTo>
                    <a:pt x="239" y="431"/>
                  </a:lnTo>
                  <a:lnTo>
                    <a:pt x="240" y="433"/>
                  </a:lnTo>
                  <a:lnTo>
                    <a:pt x="241" y="436"/>
                  </a:lnTo>
                  <a:lnTo>
                    <a:pt x="241" y="572"/>
                  </a:lnTo>
                  <a:lnTo>
                    <a:pt x="406" y="572"/>
                  </a:lnTo>
                  <a:lnTo>
                    <a:pt x="420" y="572"/>
                  </a:lnTo>
                  <a:lnTo>
                    <a:pt x="420" y="556"/>
                  </a:lnTo>
                  <a:lnTo>
                    <a:pt x="420" y="16"/>
                  </a:lnTo>
                  <a:lnTo>
                    <a:pt x="420" y="0"/>
                  </a:lnTo>
                  <a:lnTo>
                    <a:pt x="406"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64" name="Group 63">
            <a:extLst>
              <a:ext uri="{FF2B5EF4-FFF2-40B4-BE49-F238E27FC236}">
                <a16:creationId xmlns:a16="http://schemas.microsoft.com/office/drawing/2014/main" id="{A5C044B7-A444-4CEE-BFF5-53CC06E24E4A}"/>
              </a:ext>
            </a:extLst>
          </p:cNvPr>
          <p:cNvGrpSpPr/>
          <p:nvPr/>
        </p:nvGrpSpPr>
        <p:grpSpPr>
          <a:xfrm>
            <a:off x="9534448" y="1841904"/>
            <a:ext cx="239665" cy="287279"/>
            <a:chOff x="342900" y="1943100"/>
            <a:chExt cx="239713" cy="287338"/>
          </a:xfrm>
          <a:solidFill>
            <a:srgbClr val="DC8512"/>
          </a:solidFill>
        </p:grpSpPr>
        <p:sp>
          <p:nvSpPr>
            <p:cNvPr id="65" name="Freeform 1033">
              <a:extLst>
                <a:ext uri="{FF2B5EF4-FFF2-40B4-BE49-F238E27FC236}">
                  <a16:creationId xmlns:a16="http://schemas.microsoft.com/office/drawing/2014/main" id="{14EFA2BC-A7C0-448F-8114-F1C4F378FDEA}"/>
                </a:ext>
              </a:extLst>
            </p:cNvPr>
            <p:cNvSpPr>
              <a:spLocks noEditPoints="1"/>
            </p:cNvSpPr>
            <p:nvPr/>
          </p:nvSpPr>
          <p:spPr bwMode="auto">
            <a:xfrm>
              <a:off x="342900" y="1943100"/>
              <a:ext cx="200025" cy="258763"/>
            </a:xfrm>
            <a:custGeom>
              <a:avLst/>
              <a:gdLst>
                <a:gd name="T0" fmla="*/ 350 w 506"/>
                <a:gd name="T1" fmla="*/ 12 h 651"/>
                <a:gd name="T2" fmla="*/ 494 w 506"/>
                <a:gd name="T3" fmla="*/ 156 h 651"/>
                <a:gd name="T4" fmla="*/ 350 w 506"/>
                <a:gd name="T5" fmla="*/ 156 h 651"/>
                <a:gd name="T6" fmla="*/ 350 w 506"/>
                <a:gd name="T7" fmla="*/ 12 h 651"/>
                <a:gd name="T8" fmla="*/ 314 w 506"/>
                <a:gd name="T9" fmla="*/ 509 h 651"/>
                <a:gd name="T10" fmla="*/ 309 w 506"/>
                <a:gd name="T11" fmla="*/ 499 h 651"/>
                <a:gd name="T12" fmla="*/ 306 w 506"/>
                <a:gd name="T13" fmla="*/ 489 h 651"/>
                <a:gd name="T14" fmla="*/ 303 w 506"/>
                <a:gd name="T15" fmla="*/ 477 h 651"/>
                <a:gd name="T16" fmla="*/ 302 w 506"/>
                <a:gd name="T17" fmla="*/ 466 h 651"/>
                <a:gd name="T18" fmla="*/ 302 w 506"/>
                <a:gd name="T19" fmla="*/ 455 h 651"/>
                <a:gd name="T20" fmla="*/ 303 w 506"/>
                <a:gd name="T21" fmla="*/ 444 h 651"/>
                <a:gd name="T22" fmla="*/ 306 w 506"/>
                <a:gd name="T23" fmla="*/ 433 h 651"/>
                <a:gd name="T24" fmla="*/ 309 w 506"/>
                <a:gd name="T25" fmla="*/ 422 h 651"/>
                <a:gd name="T26" fmla="*/ 306 w 506"/>
                <a:gd name="T27" fmla="*/ 412 h 651"/>
                <a:gd name="T28" fmla="*/ 303 w 506"/>
                <a:gd name="T29" fmla="*/ 401 h 651"/>
                <a:gd name="T30" fmla="*/ 302 w 506"/>
                <a:gd name="T31" fmla="*/ 390 h 651"/>
                <a:gd name="T32" fmla="*/ 302 w 506"/>
                <a:gd name="T33" fmla="*/ 378 h 651"/>
                <a:gd name="T34" fmla="*/ 303 w 506"/>
                <a:gd name="T35" fmla="*/ 368 h 651"/>
                <a:gd name="T36" fmla="*/ 306 w 506"/>
                <a:gd name="T37" fmla="*/ 357 h 651"/>
                <a:gd name="T38" fmla="*/ 309 w 506"/>
                <a:gd name="T39" fmla="*/ 346 h 651"/>
                <a:gd name="T40" fmla="*/ 314 w 506"/>
                <a:gd name="T41" fmla="*/ 336 h 651"/>
                <a:gd name="T42" fmla="*/ 321 w 506"/>
                <a:gd name="T43" fmla="*/ 326 h 651"/>
                <a:gd name="T44" fmla="*/ 328 w 506"/>
                <a:gd name="T45" fmla="*/ 318 h 651"/>
                <a:gd name="T46" fmla="*/ 336 w 506"/>
                <a:gd name="T47" fmla="*/ 310 h 651"/>
                <a:gd name="T48" fmla="*/ 345 w 506"/>
                <a:gd name="T49" fmla="*/ 304 h 651"/>
                <a:gd name="T50" fmla="*/ 355 w 506"/>
                <a:gd name="T51" fmla="*/ 299 h 651"/>
                <a:gd name="T52" fmla="*/ 365 w 506"/>
                <a:gd name="T53" fmla="*/ 294 h 651"/>
                <a:gd name="T54" fmla="*/ 375 w 506"/>
                <a:gd name="T55" fmla="*/ 291 h 651"/>
                <a:gd name="T56" fmla="*/ 386 w 506"/>
                <a:gd name="T57" fmla="*/ 289 h 651"/>
                <a:gd name="T58" fmla="*/ 393 w 506"/>
                <a:gd name="T59" fmla="*/ 281 h 651"/>
                <a:gd name="T60" fmla="*/ 402 w 506"/>
                <a:gd name="T61" fmla="*/ 272 h 651"/>
                <a:gd name="T62" fmla="*/ 411 w 506"/>
                <a:gd name="T63" fmla="*/ 265 h 651"/>
                <a:gd name="T64" fmla="*/ 421 w 506"/>
                <a:gd name="T65" fmla="*/ 260 h 651"/>
                <a:gd name="T66" fmla="*/ 431 w 506"/>
                <a:gd name="T67" fmla="*/ 255 h 651"/>
                <a:gd name="T68" fmla="*/ 441 w 506"/>
                <a:gd name="T69" fmla="*/ 252 h 651"/>
                <a:gd name="T70" fmla="*/ 453 w 506"/>
                <a:gd name="T71" fmla="*/ 250 h 651"/>
                <a:gd name="T72" fmla="*/ 464 w 506"/>
                <a:gd name="T73" fmla="*/ 249 h 651"/>
                <a:gd name="T74" fmla="*/ 475 w 506"/>
                <a:gd name="T75" fmla="*/ 250 h 651"/>
                <a:gd name="T76" fmla="*/ 486 w 506"/>
                <a:gd name="T77" fmla="*/ 252 h 651"/>
                <a:gd name="T78" fmla="*/ 496 w 506"/>
                <a:gd name="T79" fmla="*/ 255 h 651"/>
                <a:gd name="T80" fmla="*/ 506 w 506"/>
                <a:gd name="T81" fmla="*/ 259 h 651"/>
                <a:gd name="T82" fmla="*/ 506 w 506"/>
                <a:gd name="T83" fmla="*/ 156 h 651"/>
                <a:gd name="T84" fmla="*/ 506 w 506"/>
                <a:gd name="T85" fmla="*/ 152 h 651"/>
                <a:gd name="T86" fmla="*/ 503 w 506"/>
                <a:gd name="T87" fmla="*/ 148 h 651"/>
                <a:gd name="T88" fmla="*/ 358 w 506"/>
                <a:gd name="T89" fmla="*/ 3 h 651"/>
                <a:gd name="T90" fmla="*/ 354 w 506"/>
                <a:gd name="T91" fmla="*/ 1 h 651"/>
                <a:gd name="T92" fmla="*/ 350 w 506"/>
                <a:gd name="T93" fmla="*/ 0 h 651"/>
                <a:gd name="T94" fmla="*/ 12 w 506"/>
                <a:gd name="T95" fmla="*/ 0 h 651"/>
                <a:gd name="T96" fmla="*/ 8 w 506"/>
                <a:gd name="T97" fmla="*/ 1 h 651"/>
                <a:gd name="T98" fmla="*/ 4 w 506"/>
                <a:gd name="T99" fmla="*/ 4 h 651"/>
                <a:gd name="T100" fmla="*/ 1 w 506"/>
                <a:gd name="T101" fmla="*/ 7 h 651"/>
                <a:gd name="T102" fmla="*/ 0 w 506"/>
                <a:gd name="T103" fmla="*/ 12 h 651"/>
                <a:gd name="T104" fmla="*/ 0 w 506"/>
                <a:gd name="T105" fmla="*/ 638 h 651"/>
                <a:gd name="T106" fmla="*/ 1 w 506"/>
                <a:gd name="T107" fmla="*/ 644 h 651"/>
                <a:gd name="T108" fmla="*/ 4 w 506"/>
                <a:gd name="T109" fmla="*/ 647 h 651"/>
                <a:gd name="T110" fmla="*/ 8 w 506"/>
                <a:gd name="T111" fmla="*/ 650 h 651"/>
                <a:gd name="T112" fmla="*/ 12 w 506"/>
                <a:gd name="T113" fmla="*/ 651 h 651"/>
                <a:gd name="T114" fmla="*/ 337 w 506"/>
                <a:gd name="T115" fmla="*/ 651 h 651"/>
                <a:gd name="T116" fmla="*/ 337 w 506"/>
                <a:gd name="T117" fmla="*/ 535 h 651"/>
                <a:gd name="T118" fmla="*/ 331 w 506"/>
                <a:gd name="T119" fmla="*/ 530 h 651"/>
                <a:gd name="T120" fmla="*/ 325 w 506"/>
                <a:gd name="T121" fmla="*/ 523 h 651"/>
                <a:gd name="T122" fmla="*/ 319 w 506"/>
                <a:gd name="T123" fmla="*/ 517 h 651"/>
                <a:gd name="T124" fmla="*/ 314 w 506"/>
                <a:gd name="T125" fmla="*/ 50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6" h="651">
                  <a:moveTo>
                    <a:pt x="350" y="12"/>
                  </a:moveTo>
                  <a:lnTo>
                    <a:pt x="494" y="156"/>
                  </a:lnTo>
                  <a:lnTo>
                    <a:pt x="350" y="156"/>
                  </a:lnTo>
                  <a:lnTo>
                    <a:pt x="350" y="12"/>
                  </a:lnTo>
                  <a:close/>
                  <a:moveTo>
                    <a:pt x="314" y="509"/>
                  </a:moveTo>
                  <a:lnTo>
                    <a:pt x="309" y="499"/>
                  </a:lnTo>
                  <a:lnTo>
                    <a:pt x="306" y="489"/>
                  </a:lnTo>
                  <a:lnTo>
                    <a:pt x="303" y="477"/>
                  </a:lnTo>
                  <a:lnTo>
                    <a:pt x="302" y="466"/>
                  </a:lnTo>
                  <a:lnTo>
                    <a:pt x="302" y="455"/>
                  </a:lnTo>
                  <a:lnTo>
                    <a:pt x="303" y="444"/>
                  </a:lnTo>
                  <a:lnTo>
                    <a:pt x="306" y="433"/>
                  </a:lnTo>
                  <a:lnTo>
                    <a:pt x="309" y="422"/>
                  </a:lnTo>
                  <a:lnTo>
                    <a:pt x="306" y="412"/>
                  </a:lnTo>
                  <a:lnTo>
                    <a:pt x="303" y="401"/>
                  </a:lnTo>
                  <a:lnTo>
                    <a:pt x="302" y="390"/>
                  </a:lnTo>
                  <a:lnTo>
                    <a:pt x="302" y="378"/>
                  </a:lnTo>
                  <a:lnTo>
                    <a:pt x="303" y="368"/>
                  </a:lnTo>
                  <a:lnTo>
                    <a:pt x="306" y="357"/>
                  </a:lnTo>
                  <a:lnTo>
                    <a:pt x="309" y="346"/>
                  </a:lnTo>
                  <a:lnTo>
                    <a:pt x="314" y="336"/>
                  </a:lnTo>
                  <a:lnTo>
                    <a:pt x="321" y="326"/>
                  </a:lnTo>
                  <a:lnTo>
                    <a:pt x="328" y="318"/>
                  </a:lnTo>
                  <a:lnTo>
                    <a:pt x="336" y="310"/>
                  </a:lnTo>
                  <a:lnTo>
                    <a:pt x="345" y="304"/>
                  </a:lnTo>
                  <a:lnTo>
                    <a:pt x="355" y="299"/>
                  </a:lnTo>
                  <a:lnTo>
                    <a:pt x="365" y="294"/>
                  </a:lnTo>
                  <a:lnTo>
                    <a:pt x="375" y="291"/>
                  </a:lnTo>
                  <a:lnTo>
                    <a:pt x="386" y="289"/>
                  </a:lnTo>
                  <a:lnTo>
                    <a:pt x="393" y="281"/>
                  </a:lnTo>
                  <a:lnTo>
                    <a:pt x="402" y="272"/>
                  </a:lnTo>
                  <a:lnTo>
                    <a:pt x="411" y="265"/>
                  </a:lnTo>
                  <a:lnTo>
                    <a:pt x="421" y="260"/>
                  </a:lnTo>
                  <a:lnTo>
                    <a:pt x="431" y="255"/>
                  </a:lnTo>
                  <a:lnTo>
                    <a:pt x="441" y="252"/>
                  </a:lnTo>
                  <a:lnTo>
                    <a:pt x="453" y="250"/>
                  </a:lnTo>
                  <a:lnTo>
                    <a:pt x="464" y="249"/>
                  </a:lnTo>
                  <a:lnTo>
                    <a:pt x="475" y="250"/>
                  </a:lnTo>
                  <a:lnTo>
                    <a:pt x="486" y="252"/>
                  </a:lnTo>
                  <a:lnTo>
                    <a:pt x="496" y="255"/>
                  </a:lnTo>
                  <a:lnTo>
                    <a:pt x="506" y="259"/>
                  </a:lnTo>
                  <a:lnTo>
                    <a:pt x="506" y="156"/>
                  </a:lnTo>
                  <a:lnTo>
                    <a:pt x="506" y="152"/>
                  </a:lnTo>
                  <a:lnTo>
                    <a:pt x="503" y="148"/>
                  </a:lnTo>
                  <a:lnTo>
                    <a:pt x="358" y="3"/>
                  </a:lnTo>
                  <a:lnTo>
                    <a:pt x="354" y="1"/>
                  </a:lnTo>
                  <a:lnTo>
                    <a:pt x="350" y="0"/>
                  </a:lnTo>
                  <a:lnTo>
                    <a:pt x="12" y="0"/>
                  </a:lnTo>
                  <a:lnTo>
                    <a:pt x="8" y="1"/>
                  </a:lnTo>
                  <a:lnTo>
                    <a:pt x="4" y="4"/>
                  </a:lnTo>
                  <a:lnTo>
                    <a:pt x="1" y="7"/>
                  </a:lnTo>
                  <a:lnTo>
                    <a:pt x="0" y="12"/>
                  </a:lnTo>
                  <a:lnTo>
                    <a:pt x="0" y="638"/>
                  </a:lnTo>
                  <a:lnTo>
                    <a:pt x="1" y="644"/>
                  </a:lnTo>
                  <a:lnTo>
                    <a:pt x="4" y="647"/>
                  </a:lnTo>
                  <a:lnTo>
                    <a:pt x="8" y="650"/>
                  </a:lnTo>
                  <a:lnTo>
                    <a:pt x="12" y="651"/>
                  </a:lnTo>
                  <a:lnTo>
                    <a:pt x="337" y="651"/>
                  </a:lnTo>
                  <a:lnTo>
                    <a:pt x="337" y="535"/>
                  </a:lnTo>
                  <a:lnTo>
                    <a:pt x="331" y="530"/>
                  </a:lnTo>
                  <a:lnTo>
                    <a:pt x="325" y="523"/>
                  </a:lnTo>
                  <a:lnTo>
                    <a:pt x="319" y="517"/>
                  </a:lnTo>
                  <a:lnTo>
                    <a:pt x="314"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6" name="Freeform 1034">
              <a:extLst>
                <a:ext uri="{FF2B5EF4-FFF2-40B4-BE49-F238E27FC236}">
                  <a16:creationId xmlns:a16="http://schemas.microsoft.com/office/drawing/2014/main" id="{B46789C1-C2DA-4498-810B-741EFAAA3854}"/>
                </a:ext>
              </a:extLst>
            </p:cNvPr>
            <p:cNvSpPr>
              <a:spLocks/>
            </p:cNvSpPr>
            <p:nvPr/>
          </p:nvSpPr>
          <p:spPr bwMode="auto">
            <a:xfrm>
              <a:off x="485775" y="2159000"/>
              <a:ext cx="87313" cy="71438"/>
            </a:xfrm>
            <a:custGeom>
              <a:avLst/>
              <a:gdLst>
                <a:gd name="T0" fmla="*/ 102 w 216"/>
                <a:gd name="T1" fmla="*/ 50 h 178"/>
                <a:gd name="T2" fmla="*/ 91 w 216"/>
                <a:gd name="T3" fmla="*/ 50 h 178"/>
                <a:gd name="T4" fmla="*/ 79 w 216"/>
                <a:gd name="T5" fmla="*/ 48 h 178"/>
                <a:gd name="T6" fmla="*/ 69 w 216"/>
                <a:gd name="T7" fmla="*/ 45 h 178"/>
                <a:gd name="T8" fmla="*/ 59 w 216"/>
                <a:gd name="T9" fmla="*/ 39 h 178"/>
                <a:gd name="T10" fmla="*/ 49 w 216"/>
                <a:gd name="T11" fmla="*/ 34 h 178"/>
                <a:gd name="T12" fmla="*/ 40 w 216"/>
                <a:gd name="T13" fmla="*/ 27 h 178"/>
                <a:gd name="T14" fmla="*/ 31 w 216"/>
                <a:gd name="T15" fmla="*/ 20 h 178"/>
                <a:gd name="T16" fmla="*/ 24 w 216"/>
                <a:gd name="T17" fmla="*/ 12 h 178"/>
                <a:gd name="T18" fmla="*/ 12 w 216"/>
                <a:gd name="T19" fmla="*/ 9 h 178"/>
                <a:gd name="T20" fmla="*/ 0 w 216"/>
                <a:gd name="T21" fmla="*/ 6 h 178"/>
                <a:gd name="T22" fmla="*/ 0 w 216"/>
                <a:gd name="T23" fmla="*/ 166 h 178"/>
                <a:gd name="T24" fmla="*/ 0 w 216"/>
                <a:gd name="T25" fmla="*/ 169 h 178"/>
                <a:gd name="T26" fmla="*/ 2 w 216"/>
                <a:gd name="T27" fmla="*/ 172 h 178"/>
                <a:gd name="T28" fmla="*/ 4 w 216"/>
                <a:gd name="T29" fmla="*/ 175 h 178"/>
                <a:gd name="T30" fmla="*/ 6 w 216"/>
                <a:gd name="T31" fmla="*/ 176 h 178"/>
                <a:gd name="T32" fmla="*/ 9 w 216"/>
                <a:gd name="T33" fmla="*/ 178 h 178"/>
                <a:gd name="T34" fmla="*/ 13 w 216"/>
                <a:gd name="T35" fmla="*/ 178 h 178"/>
                <a:gd name="T36" fmla="*/ 16 w 216"/>
                <a:gd name="T37" fmla="*/ 177 h 178"/>
                <a:gd name="T38" fmla="*/ 19 w 216"/>
                <a:gd name="T39" fmla="*/ 175 h 178"/>
                <a:gd name="T40" fmla="*/ 108 w 216"/>
                <a:gd name="T41" fmla="*/ 109 h 178"/>
                <a:gd name="T42" fmla="*/ 197 w 216"/>
                <a:gd name="T43" fmla="*/ 175 h 178"/>
                <a:gd name="T44" fmla="*/ 201 w 216"/>
                <a:gd name="T45" fmla="*/ 177 h 178"/>
                <a:gd name="T46" fmla="*/ 205 w 216"/>
                <a:gd name="T47" fmla="*/ 178 h 178"/>
                <a:gd name="T48" fmla="*/ 207 w 216"/>
                <a:gd name="T49" fmla="*/ 177 h 178"/>
                <a:gd name="T50" fmla="*/ 210 w 216"/>
                <a:gd name="T51" fmla="*/ 176 h 178"/>
                <a:gd name="T52" fmla="*/ 213 w 216"/>
                <a:gd name="T53" fmla="*/ 175 h 178"/>
                <a:gd name="T54" fmla="*/ 215 w 216"/>
                <a:gd name="T55" fmla="*/ 172 h 178"/>
                <a:gd name="T56" fmla="*/ 216 w 216"/>
                <a:gd name="T57" fmla="*/ 169 h 178"/>
                <a:gd name="T58" fmla="*/ 216 w 216"/>
                <a:gd name="T59" fmla="*/ 166 h 178"/>
                <a:gd name="T60" fmla="*/ 216 w 216"/>
                <a:gd name="T61" fmla="*/ 0 h 178"/>
                <a:gd name="T62" fmla="*/ 208 w 216"/>
                <a:gd name="T63" fmla="*/ 4 h 178"/>
                <a:gd name="T64" fmla="*/ 199 w 216"/>
                <a:gd name="T65" fmla="*/ 7 h 178"/>
                <a:gd name="T66" fmla="*/ 189 w 216"/>
                <a:gd name="T67" fmla="*/ 10 h 178"/>
                <a:gd name="T68" fmla="*/ 179 w 216"/>
                <a:gd name="T69" fmla="*/ 12 h 178"/>
                <a:gd name="T70" fmla="*/ 172 w 216"/>
                <a:gd name="T71" fmla="*/ 20 h 178"/>
                <a:gd name="T72" fmla="*/ 164 w 216"/>
                <a:gd name="T73" fmla="*/ 27 h 178"/>
                <a:gd name="T74" fmla="*/ 155 w 216"/>
                <a:gd name="T75" fmla="*/ 34 h 178"/>
                <a:gd name="T76" fmla="*/ 146 w 216"/>
                <a:gd name="T77" fmla="*/ 39 h 178"/>
                <a:gd name="T78" fmla="*/ 135 w 216"/>
                <a:gd name="T79" fmla="*/ 45 h 178"/>
                <a:gd name="T80" fmla="*/ 124 w 216"/>
                <a:gd name="T81" fmla="*/ 48 h 178"/>
                <a:gd name="T82" fmla="*/ 113 w 216"/>
                <a:gd name="T83" fmla="*/ 50 h 178"/>
                <a:gd name="T84" fmla="*/ 102 w 216"/>
                <a:gd name="T8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178">
                  <a:moveTo>
                    <a:pt x="102" y="50"/>
                  </a:moveTo>
                  <a:lnTo>
                    <a:pt x="91" y="50"/>
                  </a:lnTo>
                  <a:lnTo>
                    <a:pt x="79" y="48"/>
                  </a:lnTo>
                  <a:lnTo>
                    <a:pt x="69" y="45"/>
                  </a:lnTo>
                  <a:lnTo>
                    <a:pt x="59" y="39"/>
                  </a:lnTo>
                  <a:lnTo>
                    <a:pt x="49" y="34"/>
                  </a:lnTo>
                  <a:lnTo>
                    <a:pt x="40" y="27"/>
                  </a:lnTo>
                  <a:lnTo>
                    <a:pt x="31" y="20"/>
                  </a:lnTo>
                  <a:lnTo>
                    <a:pt x="24" y="12"/>
                  </a:lnTo>
                  <a:lnTo>
                    <a:pt x="12" y="9"/>
                  </a:lnTo>
                  <a:lnTo>
                    <a:pt x="0" y="6"/>
                  </a:lnTo>
                  <a:lnTo>
                    <a:pt x="0" y="166"/>
                  </a:lnTo>
                  <a:lnTo>
                    <a:pt x="0" y="169"/>
                  </a:lnTo>
                  <a:lnTo>
                    <a:pt x="2" y="172"/>
                  </a:lnTo>
                  <a:lnTo>
                    <a:pt x="4" y="175"/>
                  </a:lnTo>
                  <a:lnTo>
                    <a:pt x="6" y="176"/>
                  </a:lnTo>
                  <a:lnTo>
                    <a:pt x="9" y="178"/>
                  </a:lnTo>
                  <a:lnTo>
                    <a:pt x="13" y="178"/>
                  </a:lnTo>
                  <a:lnTo>
                    <a:pt x="16" y="177"/>
                  </a:lnTo>
                  <a:lnTo>
                    <a:pt x="19" y="175"/>
                  </a:lnTo>
                  <a:lnTo>
                    <a:pt x="108" y="109"/>
                  </a:lnTo>
                  <a:lnTo>
                    <a:pt x="197" y="175"/>
                  </a:lnTo>
                  <a:lnTo>
                    <a:pt x="201" y="177"/>
                  </a:lnTo>
                  <a:lnTo>
                    <a:pt x="205" y="178"/>
                  </a:lnTo>
                  <a:lnTo>
                    <a:pt x="207" y="177"/>
                  </a:lnTo>
                  <a:lnTo>
                    <a:pt x="210" y="176"/>
                  </a:lnTo>
                  <a:lnTo>
                    <a:pt x="213" y="175"/>
                  </a:lnTo>
                  <a:lnTo>
                    <a:pt x="215" y="172"/>
                  </a:lnTo>
                  <a:lnTo>
                    <a:pt x="216" y="169"/>
                  </a:lnTo>
                  <a:lnTo>
                    <a:pt x="216" y="166"/>
                  </a:lnTo>
                  <a:lnTo>
                    <a:pt x="216" y="0"/>
                  </a:lnTo>
                  <a:lnTo>
                    <a:pt x="208" y="4"/>
                  </a:lnTo>
                  <a:lnTo>
                    <a:pt x="199" y="7"/>
                  </a:lnTo>
                  <a:lnTo>
                    <a:pt x="189" y="10"/>
                  </a:lnTo>
                  <a:lnTo>
                    <a:pt x="179" y="12"/>
                  </a:lnTo>
                  <a:lnTo>
                    <a:pt x="172" y="20"/>
                  </a:lnTo>
                  <a:lnTo>
                    <a:pt x="164" y="27"/>
                  </a:lnTo>
                  <a:lnTo>
                    <a:pt x="155" y="34"/>
                  </a:lnTo>
                  <a:lnTo>
                    <a:pt x="146" y="39"/>
                  </a:lnTo>
                  <a:lnTo>
                    <a:pt x="135" y="45"/>
                  </a:lnTo>
                  <a:lnTo>
                    <a:pt x="124" y="48"/>
                  </a:lnTo>
                  <a:lnTo>
                    <a:pt x="113" y="50"/>
                  </a:lnTo>
                  <a:lnTo>
                    <a:pt x="10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7" name="Freeform 1035">
              <a:extLst>
                <a:ext uri="{FF2B5EF4-FFF2-40B4-BE49-F238E27FC236}">
                  <a16:creationId xmlns:a16="http://schemas.microsoft.com/office/drawing/2014/main" id="{BFDEE2E0-5593-4DBA-B573-78454DD7440A}"/>
                </a:ext>
              </a:extLst>
            </p:cNvPr>
            <p:cNvSpPr>
              <a:spLocks noEditPoints="1"/>
            </p:cNvSpPr>
            <p:nvPr/>
          </p:nvSpPr>
          <p:spPr bwMode="auto">
            <a:xfrm>
              <a:off x="471488" y="2051050"/>
              <a:ext cx="111125" cy="119063"/>
            </a:xfrm>
            <a:custGeom>
              <a:avLst/>
              <a:gdLst>
                <a:gd name="T0" fmla="*/ 121 w 277"/>
                <a:gd name="T1" fmla="*/ 204 h 298"/>
                <a:gd name="T2" fmla="*/ 99 w 277"/>
                <a:gd name="T3" fmla="*/ 187 h 298"/>
                <a:gd name="T4" fmla="*/ 86 w 277"/>
                <a:gd name="T5" fmla="*/ 160 h 298"/>
                <a:gd name="T6" fmla="*/ 88 w 277"/>
                <a:gd name="T7" fmla="*/ 131 h 298"/>
                <a:gd name="T8" fmla="*/ 102 w 277"/>
                <a:gd name="T9" fmla="*/ 106 h 298"/>
                <a:gd name="T10" fmla="*/ 128 w 277"/>
                <a:gd name="T11" fmla="*/ 91 h 298"/>
                <a:gd name="T12" fmla="*/ 157 w 277"/>
                <a:gd name="T13" fmla="*/ 89 h 298"/>
                <a:gd name="T14" fmla="*/ 184 w 277"/>
                <a:gd name="T15" fmla="*/ 102 h 298"/>
                <a:gd name="T16" fmla="*/ 200 w 277"/>
                <a:gd name="T17" fmla="*/ 126 h 298"/>
                <a:gd name="T18" fmla="*/ 205 w 277"/>
                <a:gd name="T19" fmla="*/ 154 h 298"/>
                <a:gd name="T20" fmla="*/ 195 w 277"/>
                <a:gd name="T21" fmla="*/ 183 h 298"/>
                <a:gd name="T22" fmla="*/ 173 w 277"/>
                <a:gd name="T23" fmla="*/ 201 h 298"/>
                <a:gd name="T24" fmla="*/ 145 w 277"/>
                <a:gd name="T25" fmla="*/ 208 h 298"/>
                <a:gd name="T26" fmla="*/ 276 w 277"/>
                <a:gd name="T27" fmla="*/ 175 h 298"/>
                <a:gd name="T28" fmla="*/ 273 w 277"/>
                <a:gd name="T29" fmla="*/ 163 h 298"/>
                <a:gd name="T30" fmla="*/ 266 w 277"/>
                <a:gd name="T31" fmla="*/ 149 h 298"/>
                <a:gd name="T32" fmla="*/ 273 w 277"/>
                <a:gd name="T33" fmla="*/ 136 h 298"/>
                <a:gd name="T34" fmla="*/ 276 w 277"/>
                <a:gd name="T35" fmla="*/ 125 h 298"/>
                <a:gd name="T36" fmla="*/ 277 w 277"/>
                <a:gd name="T37" fmla="*/ 113 h 298"/>
                <a:gd name="T38" fmla="*/ 276 w 277"/>
                <a:gd name="T39" fmla="*/ 101 h 298"/>
                <a:gd name="T40" fmla="*/ 274 w 277"/>
                <a:gd name="T41" fmla="*/ 90 h 298"/>
                <a:gd name="T42" fmla="*/ 268 w 277"/>
                <a:gd name="T43" fmla="*/ 76 h 298"/>
                <a:gd name="T44" fmla="*/ 265 w 277"/>
                <a:gd name="T45" fmla="*/ 71 h 298"/>
                <a:gd name="T46" fmla="*/ 256 w 277"/>
                <a:gd name="T47" fmla="*/ 60 h 298"/>
                <a:gd name="T48" fmla="*/ 248 w 277"/>
                <a:gd name="T49" fmla="*/ 53 h 298"/>
                <a:gd name="T50" fmla="*/ 239 w 277"/>
                <a:gd name="T51" fmla="*/ 47 h 298"/>
                <a:gd name="T52" fmla="*/ 228 w 277"/>
                <a:gd name="T53" fmla="*/ 42 h 298"/>
                <a:gd name="T54" fmla="*/ 215 w 277"/>
                <a:gd name="T55" fmla="*/ 40 h 298"/>
                <a:gd name="T56" fmla="*/ 201 w 277"/>
                <a:gd name="T57" fmla="*/ 35 h 298"/>
                <a:gd name="T58" fmla="*/ 193 w 277"/>
                <a:gd name="T59" fmla="*/ 25 h 298"/>
                <a:gd name="T60" fmla="*/ 185 w 277"/>
                <a:gd name="T61" fmla="*/ 17 h 298"/>
                <a:gd name="T62" fmla="*/ 171 w 277"/>
                <a:gd name="T63" fmla="*/ 8 h 298"/>
                <a:gd name="T64" fmla="*/ 120 w 277"/>
                <a:gd name="T65" fmla="*/ 2 h 298"/>
                <a:gd name="T66" fmla="*/ 84 w 277"/>
                <a:gd name="T67" fmla="*/ 27 h 298"/>
                <a:gd name="T68" fmla="*/ 68 w 277"/>
                <a:gd name="T69" fmla="*/ 39 h 298"/>
                <a:gd name="T70" fmla="*/ 28 w 277"/>
                <a:gd name="T71" fmla="*/ 55 h 298"/>
                <a:gd name="T72" fmla="*/ 3 w 277"/>
                <a:gd name="T73" fmla="*/ 92 h 298"/>
                <a:gd name="T74" fmla="*/ 4 w 277"/>
                <a:gd name="T75" fmla="*/ 135 h 298"/>
                <a:gd name="T76" fmla="*/ 8 w 277"/>
                <a:gd name="T77" fmla="*/ 154 h 298"/>
                <a:gd name="T78" fmla="*/ 1 w 277"/>
                <a:gd name="T79" fmla="*/ 198 h 298"/>
                <a:gd name="T80" fmla="*/ 12 w 277"/>
                <a:gd name="T81" fmla="*/ 227 h 298"/>
                <a:gd name="T82" fmla="*/ 16 w 277"/>
                <a:gd name="T83" fmla="*/ 233 h 298"/>
                <a:gd name="T84" fmla="*/ 26 w 277"/>
                <a:gd name="T85" fmla="*/ 243 h 298"/>
                <a:gd name="T86" fmla="*/ 37 w 277"/>
                <a:gd name="T87" fmla="*/ 249 h 298"/>
                <a:gd name="T88" fmla="*/ 68 w 277"/>
                <a:gd name="T89" fmla="*/ 260 h 298"/>
                <a:gd name="T90" fmla="*/ 84 w 277"/>
                <a:gd name="T91" fmla="*/ 273 h 298"/>
                <a:gd name="T92" fmla="*/ 121 w 277"/>
                <a:gd name="T93" fmla="*/ 296 h 298"/>
                <a:gd name="T94" fmla="*/ 165 w 277"/>
                <a:gd name="T95" fmla="*/ 293 h 298"/>
                <a:gd name="T96" fmla="*/ 200 w 277"/>
                <a:gd name="T97" fmla="*/ 266 h 298"/>
                <a:gd name="T98" fmla="*/ 215 w 277"/>
                <a:gd name="T99" fmla="*/ 259 h 298"/>
                <a:gd name="T100" fmla="*/ 253 w 277"/>
                <a:gd name="T101" fmla="*/ 241 h 298"/>
                <a:gd name="T102" fmla="*/ 256 w 277"/>
                <a:gd name="T103" fmla="*/ 239 h 298"/>
                <a:gd name="T104" fmla="*/ 265 w 277"/>
                <a:gd name="T105" fmla="*/ 228 h 298"/>
                <a:gd name="T106" fmla="*/ 273 w 277"/>
                <a:gd name="T107" fmla="*/ 212 h 298"/>
                <a:gd name="T108" fmla="*/ 276 w 277"/>
                <a:gd name="T109" fmla="*/ 199 h 298"/>
                <a:gd name="T110" fmla="*/ 277 w 277"/>
                <a:gd name="T111" fmla="*/ 18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 h="298">
                  <a:moveTo>
                    <a:pt x="145" y="208"/>
                  </a:moveTo>
                  <a:lnTo>
                    <a:pt x="139" y="208"/>
                  </a:lnTo>
                  <a:lnTo>
                    <a:pt x="133" y="207"/>
                  </a:lnTo>
                  <a:lnTo>
                    <a:pt x="128" y="206"/>
                  </a:lnTo>
                  <a:lnTo>
                    <a:pt x="121" y="204"/>
                  </a:lnTo>
                  <a:lnTo>
                    <a:pt x="116" y="201"/>
                  </a:lnTo>
                  <a:lnTo>
                    <a:pt x="111" y="198"/>
                  </a:lnTo>
                  <a:lnTo>
                    <a:pt x="107" y="195"/>
                  </a:lnTo>
                  <a:lnTo>
                    <a:pt x="102" y="191"/>
                  </a:lnTo>
                  <a:lnTo>
                    <a:pt x="99" y="187"/>
                  </a:lnTo>
                  <a:lnTo>
                    <a:pt x="95" y="183"/>
                  </a:lnTo>
                  <a:lnTo>
                    <a:pt x="92" y="178"/>
                  </a:lnTo>
                  <a:lnTo>
                    <a:pt x="90" y="172"/>
                  </a:lnTo>
                  <a:lnTo>
                    <a:pt x="88" y="167"/>
                  </a:lnTo>
                  <a:lnTo>
                    <a:pt x="86" y="160"/>
                  </a:lnTo>
                  <a:lnTo>
                    <a:pt x="85" y="154"/>
                  </a:lnTo>
                  <a:lnTo>
                    <a:pt x="85" y="148"/>
                  </a:lnTo>
                  <a:lnTo>
                    <a:pt x="85" y="142"/>
                  </a:lnTo>
                  <a:lnTo>
                    <a:pt x="86" y="137"/>
                  </a:lnTo>
                  <a:lnTo>
                    <a:pt x="88" y="131"/>
                  </a:lnTo>
                  <a:lnTo>
                    <a:pt x="90" y="126"/>
                  </a:lnTo>
                  <a:lnTo>
                    <a:pt x="92" y="120"/>
                  </a:lnTo>
                  <a:lnTo>
                    <a:pt x="95" y="116"/>
                  </a:lnTo>
                  <a:lnTo>
                    <a:pt x="99" y="111"/>
                  </a:lnTo>
                  <a:lnTo>
                    <a:pt x="102" y="106"/>
                  </a:lnTo>
                  <a:lnTo>
                    <a:pt x="107" y="102"/>
                  </a:lnTo>
                  <a:lnTo>
                    <a:pt x="111" y="99"/>
                  </a:lnTo>
                  <a:lnTo>
                    <a:pt x="116" y="96"/>
                  </a:lnTo>
                  <a:lnTo>
                    <a:pt x="121" y="93"/>
                  </a:lnTo>
                  <a:lnTo>
                    <a:pt x="128" y="91"/>
                  </a:lnTo>
                  <a:lnTo>
                    <a:pt x="133" y="89"/>
                  </a:lnTo>
                  <a:lnTo>
                    <a:pt x="139" y="89"/>
                  </a:lnTo>
                  <a:lnTo>
                    <a:pt x="145" y="88"/>
                  </a:lnTo>
                  <a:lnTo>
                    <a:pt x="151" y="89"/>
                  </a:lnTo>
                  <a:lnTo>
                    <a:pt x="157" y="89"/>
                  </a:lnTo>
                  <a:lnTo>
                    <a:pt x="163" y="91"/>
                  </a:lnTo>
                  <a:lnTo>
                    <a:pt x="168" y="93"/>
                  </a:lnTo>
                  <a:lnTo>
                    <a:pt x="173" y="96"/>
                  </a:lnTo>
                  <a:lnTo>
                    <a:pt x="179" y="99"/>
                  </a:lnTo>
                  <a:lnTo>
                    <a:pt x="184" y="102"/>
                  </a:lnTo>
                  <a:lnTo>
                    <a:pt x="188" y="106"/>
                  </a:lnTo>
                  <a:lnTo>
                    <a:pt x="192" y="111"/>
                  </a:lnTo>
                  <a:lnTo>
                    <a:pt x="195" y="116"/>
                  </a:lnTo>
                  <a:lnTo>
                    <a:pt x="198" y="120"/>
                  </a:lnTo>
                  <a:lnTo>
                    <a:pt x="200" y="126"/>
                  </a:lnTo>
                  <a:lnTo>
                    <a:pt x="202" y="131"/>
                  </a:lnTo>
                  <a:lnTo>
                    <a:pt x="204" y="137"/>
                  </a:lnTo>
                  <a:lnTo>
                    <a:pt x="205" y="142"/>
                  </a:lnTo>
                  <a:lnTo>
                    <a:pt x="205" y="148"/>
                  </a:lnTo>
                  <a:lnTo>
                    <a:pt x="205" y="154"/>
                  </a:lnTo>
                  <a:lnTo>
                    <a:pt x="204" y="160"/>
                  </a:lnTo>
                  <a:lnTo>
                    <a:pt x="202" y="167"/>
                  </a:lnTo>
                  <a:lnTo>
                    <a:pt x="200" y="172"/>
                  </a:lnTo>
                  <a:lnTo>
                    <a:pt x="198" y="178"/>
                  </a:lnTo>
                  <a:lnTo>
                    <a:pt x="195" y="183"/>
                  </a:lnTo>
                  <a:lnTo>
                    <a:pt x="192" y="187"/>
                  </a:lnTo>
                  <a:lnTo>
                    <a:pt x="188" y="191"/>
                  </a:lnTo>
                  <a:lnTo>
                    <a:pt x="184" y="195"/>
                  </a:lnTo>
                  <a:lnTo>
                    <a:pt x="179" y="198"/>
                  </a:lnTo>
                  <a:lnTo>
                    <a:pt x="173" y="201"/>
                  </a:lnTo>
                  <a:lnTo>
                    <a:pt x="168" y="204"/>
                  </a:lnTo>
                  <a:lnTo>
                    <a:pt x="163" y="206"/>
                  </a:lnTo>
                  <a:lnTo>
                    <a:pt x="157" y="207"/>
                  </a:lnTo>
                  <a:lnTo>
                    <a:pt x="151" y="208"/>
                  </a:lnTo>
                  <a:lnTo>
                    <a:pt x="145" y="208"/>
                  </a:lnTo>
                  <a:close/>
                  <a:moveTo>
                    <a:pt x="277" y="184"/>
                  </a:moveTo>
                  <a:lnTo>
                    <a:pt x="277" y="181"/>
                  </a:lnTo>
                  <a:lnTo>
                    <a:pt x="276" y="179"/>
                  </a:lnTo>
                  <a:lnTo>
                    <a:pt x="276" y="177"/>
                  </a:lnTo>
                  <a:lnTo>
                    <a:pt x="276" y="175"/>
                  </a:lnTo>
                  <a:lnTo>
                    <a:pt x="275" y="172"/>
                  </a:lnTo>
                  <a:lnTo>
                    <a:pt x="275" y="169"/>
                  </a:lnTo>
                  <a:lnTo>
                    <a:pt x="274" y="168"/>
                  </a:lnTo>
                  <a:lnTo>
                    <a:pt x="274" y="166"/>
                  </a:lnTo>
                  <a:lnTo>
                    <a:pt x="273" y="163"/>
                  </a:lnTo>
                  <a:lnTo>
                    <a:pt x="272" y="160"/>
                  </a:lnTo>
                  <a:lnTo>
                    <a:pt x="271" y="158"/>
                  </a:lnTo>
                  <a:lnTo>
                    <a:pt x="270" y="157"/>
                  </a:lnTo>
                  <a:lnTo>
                    <a:pt x="268" y="153"/>
                  </a:lnTo>
                  <a:lnTo>
                    <a:pt x="266" y="149"/>
                  </a:lnTo>
                  <a:lnTo>
                    <a:pt x="268" y="146"/>
                  </a:lnTo>
                  <a:lnTo>
                    <a:pt x="270" y="142"/>
                  </a:lnTo>
                  <a:lnTo>
                    <a:pt x="271" y="141"/>
                  </a:lnTo>
                  <a:lnTo>
                    <a:pt x="272" y="139"/>
                  </a:lnTo>
                  <a:lnTo>
                    <a:pt x="273" y="136"/>
                  </a:lnTo>
                  <a:lnTo>
                    <a:pt x="274" y="133"/>
                  </a:lnTo>
                  <a:lnTo>
                    <a:pt x="274" y="131"/>
                  </a:lnTo>
                  <a:lnTo>
                    <a:pt x="275" y="129"/>
                  </a:lnTo>
                  <a:lnTo>
                    <a:pt x="275" y="127"/>
                  </a:lnTo>
                  <a:lnTo>
                    <a:pt x="276" y="125"/>
                  </a:lnTo>
                  <a:lnTo>
                    <a:pt x="276" y="123"/>
                  </a:lnTo>
                  <a:lnTo>
                    <a:pt x="276" y="121"/>
                  </a:lnTo>
                  <a:lnTo>
                    <a:pt x="277" y="118"/>
                  </a:lnTo>
                  <a:lnTo>
                    <a:pt x="277" y="115"/>
                  </a:lnTo>
                  <a:lnTo>
                    <a:pt x="277" y="113"/>
                  </a:lnTo>
                  <a:lnTo>
                    <a:pt x="277" y="112"/>
                  </a:lnTo>
                  <a:lnTo>
                    <a:pt x="277" y="108"/>
                  </a:lnTo>
                  <a:lnTo>
                    <a:pt x="277" y="106"/>
                  </a:lnTo>
                  <a:lnTo>
                    <a:pt x="277" y="103"/>
                  </a:lnTo>
                  <a:lnTo>
                    <a:pt x="276" y="101"/>
                  </a:lnTo>
                  <a:lnTo>
                    <a:pt x="276" y="99"/>
                  </a:lnTo>
                  <a:lnTo>
                    <a:pt x="275" y="97"/>
                  </a:lnTo>
                  <a:lnTo>
                    <a:pt x="275" y="95"/>
                  </a:lnTo>
                  <a:lnTo>
                    <a:pt x="275" y="93"/>
                  </a:lnTo>
                  <a:lnTo>
                    <a:pt x="274" y="90"/>
                  </a:lnTo>
                  <a:lnTo>
                    <a:pt x="273" y="87"/>
                  </a:lnTo>
                  <a:lnTo>
                    <a:pt x="272" y="85"/>
                  </a:lnTo>
                  <a:lnTo>
                    <a:pt x="272" y="84"/>
                  </a:lnTo>
                  <a:lnTo>
                    <a:pt x="270" y="80"/>
                  </a:lnTo>
                  <a:lnTo>
                    <a:pt x="268" y="76"/>
                  </a:lnTo>
                  <a:lnTo>
                    <a:pt x="268" y="76"/>
                  </a:lnTo>
                  <a:lnTo>
                    <a:pt x="267" y="75"/>
                  </a:lnTo>
                  <a:lnTo>
                    <a:pt x="267" y="75"/>
                  </a:lnTo>
                  <a:lnTo>
                    <a:pt x="267" y="75"/>
                  </a:lnTo>
                  <a:lnTo>
                    <a:pt x="265" y="71"/>
                  </a:lnTo>
                  <a:lnTo>
                    <a:pt x="262" y="67"/>
                  </a:lnTo>
                  <a:lnTo>
                    <a:pt x="262" y="67"/>
                  </a:lnTo>
                  <a:lnTo>
                    <a:pt x="261" y="66"/>
                  </a:lnTo>
                  <a:lnTo>
                    <a:pt x="258" y="63"/>
                  </a:lnTo>
                  <a:lnTo>
                    <a:pt x="256" y="60"/>
                  </a:lnTo>
                  <a:lnTo>
                    <a:pt x="255" y="60"/>
                  </a:lnTo>
                  <a:lnTo>
                    <a:pt x="255" y="60"/>
                  </a:lnTo>
                  <a:lnTo>
                    <a:pt x="252" y="56"/>
                  </a:lnTo>
                  <a:lnTo>
                    <a:pt x="249" y="53"/>
                  </a:lnTo>
                  <a:lnTo>
                    <a:pt x="248" y="53"/>
                  </a:lnTo>
                  <a:lnTo>
                    <a:pt x="247" y="52"/>
                  </a:lnTo>
                  <a:lnTo>
                    <a:pt x="244" y="50"/>
                  </a:lnTo>
                  <a:lnTo>
                    <a:pt x="241" y="48"/>
                  </a:lnTo>
                  <a:lnTo>
                    <a:pt x="240" y="48"/>
                  </a:lnTo>
                  <a:lnTo>
                    <a:pt x="239" y="47"/>
                  </a:lnTo>
                  <a:lnTo>
                    <a:pt x="236" y="45"/>
                  </a:lnTo>
                  <a:lnTo>
                    <a:pt x="233" y="45"/>
                  </a:lnTo>
                  <a:lnTo>
                    <a:pt x="232" y="44"/>
                  </a:lnTo>
                  <a:lnTo>
                    <a:pt x="230" y="44"/>
                  </a:lnTo>
                  <a:lnTo>
                    <a:pt x="228" y="42"/>
                  </a:lnTo>
                  <a:lnTo>
                    <a:pt x="224" y="41"/>
                  </a:lnTo>
                  <a:lnTo>
                    <a:pt x="222" y="41"/>
                  </a:lnTo>
                  <a:lnTo>
                    <a:pt x="220" y="40"/>
                  </a:lnTo>
                  <a:lnTo>
                    <a:pt x="218" y="40"/>
                  </a:lnTo>
                  <a:lnTo>
                    <a:pt x="215" y="40"/>
                  </a:lnTo>
                  <a:lnTo>
                    <a:pt x="213" y="39"/>
                  </a:lnTo>
                  <a:lnTo>
                    <a:pt x="211" y="39"/>
                  </a:lnTo>
                  <a:lnTo>
                    <a:pt x="207" y="39"/>
                  </a:lnTo>
                  <a:lnTo>
                    <a:pt x="203" y="39"/>
                  </a:lnTo>
                  <a:lnTo>
                    <a:pt x="201" y="35"/>
                  </a:lnTo>
                  <a:lnTo>
                    <a:pt x="199" y="32"/>
                  </a:lnTo>
                  <a:lnTo>
                    <a:pt x="197" y="30"/>
                  </a:lnTo>
                  <a:lnTo>
                    <a:pt x="196" y="28"/>
                  </a:lnTo>
                  <a:lnTo>
                    <a:pt x="194" y="26"/>
                  </a:lnTo>
                  <a:lnTo>
                    <a:pt x="193" y="25"/>
                  </a:lnTo>
                  <a:lnTo>
                    <a:pt x="191" y="23"/>
                  </a:lnTo>
                  <a:lnTo>
                    <a:pt x="190" y="22"/>
                  </a:lnTo>
                  <a:lnTo>
                    <a:pt x="188" y="21"/>
                  </a:lnTo>
                  <a:lnTo>
                    <a:pt x="186" y="19"/>
                  </a:lnTo>
                  <a:lnTo>
                    <a:pt x="185" y="17"/>
                  </a:lnTo>
                  <a:lnTo>
                    <a:pt x="183" y="16"/>
                  </a:lnTo>
                  <a:lnTo>
                    <a:pt x="182" y="15"/>
                  </a:lnTo>
                  <a:lnTo>
                    <a:pt x="181" y="15"/>
                  </a:lnTo>
                  <a:lnTo>
                    <a:pt x="181" y="14"/>
                  </a:lnTo>
                  <a:lnTo>
                    <a:pt x="171" y="8"/>
                  </a:lnTo>
                  <a:lnTo>
                    <a:pt x="161" y="3"/>
                  </a:lnTo>
                  <a:lnTo>
                    <a:pt x="150" y="1"/>
                  </a:lnTo>
                  <a:lnTo>
                    <a:pt x="139" y="0"/>
                  </a:lnTo>
                  <a:lnTo>
                    <a:pt x="130" y="1"/>
                  </a:lnTo>
                  <a:lnTo>
                    <a:pt x="120" y="2"/>
                  </a:lnTo>
                  <a:lnTo>
                    <a:pt x="112" y="5"/>
                  </a:lnTo>
                  <a:lnTo>
                    <a:pt x="104" y="10"/>
                  </a:lnTo>
                  <a:lnTo>
                    <a:pt x="97" y="15"/>
                  </a:lnTo>
                  <a:lnTo>
                    <a:pt x="90" y="20"/>
                  </a:lnTo>
                  <a:lnTo>
                    <a:pt x="84" y="27"/>
                  </a:lnTo>
                  <a:lnTo>
                    <a:pt x="79" y="34"/>
                  </a:lnTo>
                  <a:lnTo>
                    <a:pt x="77" y="36"/>
                  </a:lnTo>
                  <a:lnTo>
                    <a:pt x="75" y="37"/>
                  </a:lnTo>
                  <a:lnTo>
                    <a:pt x="72" y="38"/>
                  </a:lnTo>
                  <a:lnTo>
                    <a:pt x="68" y="39"/>
                  </a:lnTo>
                  <a:lnTo>
                    <a:pt x="60" y="40"/>
                  </a:lnTo>
                  <a:lnTo>
                    <a:pt x="51" y="42"/>
                  </a:lnTo>
                  <a:lnTo>
                    <a:pt x="43" y="45"/>
                  </a:lnTo>
                  <a:lnTo>
                    <a:pt x="35" y="49"/>
                  </a:lnTo>
                  <a:lnTo>
                    <a:pt x="28" y="55"/>
                  </a:lnTo>
                  <a:lnTo>
                    <a:pt x="22" y="61"/>
                  </a:lnTo>
                  <a:lnTo>
                    <a:pt x="15" y="68"/>
                  </a:lnTo>
                  <a:lnTo>
                    <a:pt x="10" y="75"/>
                  </a:lnTo>
                  <a:lnTo>
                    <a:pt x="6" y="83"/>
                  </a:lnTo>
                  <a:lnTo>
                    <a:pt x="3" y="92"/>
                  </a:lnTo>
                  <a:lnTo>
                    <a:pt x="1" y="100"/>
                  </a:lnTo>
                  <a:lnTo>
                    <a:pt x="0" y="109"/>
                  </a:lnTo>
                  <a:lnTo>
                    <a:pt x="1" y="119"/>
                  </a:lnTo>
                  <a:lnTo>
                    <a:pt x="2" y="127"/>
                  </a:lnTo>
                  <a:lnTo>
                    <a:pt x="4" y="135"/>
                  </a:lnTo>
                  <a:lnTo>
                    <a:pt x="8" y="144"/>
                  </a:lnTo>
                  <a:lnTo>
                    <a:pt x="9" y="146"/>
                  </a:lnTo>
                  <a:lnTo>
                    <a:pt x="9" y="149"/>
                  </a:lnTo>
                  <a:lnTo>
                    <a:pt x="9" y="152"/>
                  </a:lnTo>
                  <a:lnTo>
                    <a:pt x="8" y="154"/>
                  </a:lnTo>
                  <a:lnTo>
                    <a:pt x="4" y="163"/>
                  </a:lnTo>
                  <a:lnTo>
                    <a:pt x="2" y="172"/>
                  </a:lnTo>
                  <a:lnTo>
                    <a:pt x="1" y="181"/>
                  </a:lnTo>
                  <a:lnTo>
                    <a:pt x="0" y="189"/>
                  </a:lnTo>
                  <a:lnTo>
                    <a:pt x="1" y="198"/>
                  </a:lnTo>
                  <a:lnTo>
                    <a:pt x="3" y="207"/>
                  </a:lnTo>
                  <a:lnTo>
                    <a:pt x="6" y="217"/>
                  </a:lnTo>
                  <a:lnTo>
                    <a:pt x="10" y="225"/>
                  </a:lnTo>
                  <a:lnTo>
                    <a:pt x="11" y="226"/>
                  </a:lnTo>
                  <a:lnTo>
                    <a:pt x="12" y="227"/>
                  </a:lnTo>
                  <a:lnTo>
                    <a:pt x="12" y="227"/>
                  </a:lnTo>
                  <a:lnTo>
                    <a:pt x="14" y="230"/>
                  </a:lnTo>
                  <a:lnTo>
                    <a:pt x="15" y="232"/>
                  </a:lnTo>
                  <a:lnTo>
                    <a:pt x="16" y="232"/>
                  </a:lnTo>
                  <a:lnTo>
                    <a:pt x="16" y="233"/>
                  </a:lnTo>
                  <a:lnTo>
                    <a:pt x="20" y="236"/>
                  </a:lnTo>
                  <a:lnTo>
                    <a:pt x="23" y="239"/>
                  </a:lnTo>
                  <a:lnTo>
                    <a:pt x="23" y="239"/>
                  </a:lnTo>
                  <a:lnTo>
                    <a:pt x="23" y="240"/>
                  </a:lnTo>
                  <a:lnTo>
                    <a:pt x="26" y="243"/>
                  </a:lnTo>
                  <a:lnTo>
                    <a:pt x="30" y="246"/>
                  </a:lnTo>
                  <a:lnTo>
                    <a:pt x="30" y="246"/>
                  </a:lnTo>
                  <a:lnTo>
                    <a:pt x="30" y="246"/>
                  </a:lnTo>
                  <a:lnTo>
                    <a:pt x="33" y="248"/>
                  </a:lnTo>
                  <a:lnTo>
                    <a:pt x="37" y="249"/>
                  </a:lnTo>
                  <a:lnTo>
                    <a:pt x="37" y="249"/>
                  </a:lnTo>
                  <a:lnTo>
                    <a:pt x="44" y="253"/>
                  </a:lnTo>
                  <a:lnTo>
                    <a:pt x="52" y="257"/>
                  </a:lnTo>
                  <a:lnTo>
                    <a:pt x="60" y="259"/>
                  </a:lnTo>
                  <a:lnTo>
                    <a:pt x="68" y="260"/>
                  </a:lnTo>
                  <a:lnTo>
                    <a:pt x="72" y="260"/>
                  </a:lnTo>
                  <a:lnTo>
                    <a:pt x="75" y="261"/>
                  </a:lnTo>
                  <a:lnTo>
                    <a:pt x="77" y="263"/>
                  </a:lnTo>
                  <a:lnTo>
                    <a:pt x="79" y="266"/>
                  </a:lnTo>
                  <a:lnTo>
                    <a:pt x="84" y="273"/>
                  </a:lnTo>
                  <a:lnTo>
                    <a:pt x="90" y="279"/>
                  </a:lnTo>
                  <a:lnTo>
                    <a:pt x="97" y="285"/>
                  </a:lnTo>
                  <a:lnTo>
                    <a:pt x="104" y="289"/>
                  </a:lnTo>
                  <a:lnTo>
                    <a:pt x="112" y="293"/>
                  </a:lnTo>
                  <a:lnTo>
                    <a:pt x="121" y="296"/>
                  </a:lnTo>
                  <a:lnTo>
                    <a:pt x="130" y="297"/>
                  </a:lnTo>
                  <a:lnTo>
                    <a:pt x="139" y="298"/>
                  </a:lnTo>
                  <a:lnTo>
                    <a:pt x="148" y="297"/>
                  </a:lnTo>
                  <a:lnTo>
                    <a:pt x="157" y="296"/>
                  </a:lnTo>
                  <a:lnTo>
                    <a:pt x="165" y="293"/>
                  </a:lnTo>
                  <a:lnTo>
                    <a:pt x="173" y="289"/>
                  </a:lnTo>
                  <a:lnTo>
                    <a:pt x="181" y="285"/>
                  </a:lnTo>
                  <a:lnTo>
                    <a:pt x="188" y="279"/>
                  </a:lnTo>
                  <a:lnTo>
                    <a:pt x="194" y="273"/>
                  </a:lnTo>
                  <a:lnTo>
                    <a:pt x="200" y="266"/>
                  </a:lnTo>
                  <a:lnTo>
                    <a:pt x="201" y="263"/>
                  </a:lnTo>
                  <a:lnTo>
                    <a:pt x="204" y="261"/>
                  </a:lnTo>
                  <a:lnTo>
                    <a:pt x="206" y="260"/>
                  </a:lnTo>
                  <a:lnTo>
                    <a:pt x="209" y="260"/>
                  </a:lnTo>
                  <a:lnTo>
                    <a:pt x="215" y="259"/>
                  </a:lnTo>
                  <a:lnTo>
                    <a:pt x="221" y="258"/>
                  </a:lnTo>
                  <a:lnTo>
                    <a:pt x="228" y="256"/>
                  </a:lnTo>
                  <a:lnTo>
                    <a:pt x="233" y="254"/>
                  </a:lnTo>
                  <a:lnTo>
                    <a:pt x="244" y="248"/>
                  </a:lnTo>
                  <a:lnTo>
                    <a:pt x="253" y="241"/>
                  </a:lnTo>
                  <a:lnTo>
                    <a:pt x="253" y="241"/>
                  </a:lnTo>
                  <a:lnTo>
                    <a:pt x="254" y="241"/>
                  </a:lnTo>
                  <a:lnTo>
                    <a:pt x="255" y="240"/>
                  </a:lnTo>
                  <a:lnTo>
                    <a:pt x="256" y="239"/>
                  </a:lnTo>
                  <a:lnTo>
                    <a:pt x="256" y="239"/>
                  </a:lnTo>
                  <a:lnTo>
                    <a:pt x="259" y="236"/>
                  </a:lnTo>
                  <a:lnTo>
                    <a:pt x="261" y="233"/>
                  </a:lnTo>
                  <a:lnTo>
                    <a:pt x="262" y="232"/>
                  </a:lnTo>
                  <a:lnTo>
                    <a:pt x="262" y="232"/>
                  </a:lnTo>
                  <a:lnTo>
                    <a:pt x="265" y="228"/>
                  </a:lnTo>
                  <a:lnTo>
                    <a:pt x="267" y="225"/>
                  </a:lnTo>
                  <a:lnTo>
                    <a:pt x="270" y="220"/>
                  </a:lnTo>
                  <a:lnTo>
                    <a:pt x="272" y="215"/>
                  </a:lnTo>
                  <a:lnTo>
                    <a:pt x="272" y="215"/>
                  </a:lnTo>
                  <a:lnTo>
                    <a:pt x="273" y="212"/>
                  </a:lnTo>
                  <a:lnTo>
                    <a:pt x="274" y="209"/>
                  </a:lnTo>
                  <a:lnTo>
                    <a:pt x="275" y="206"/>
                  </a:lnTo>
                  <a:lnTo>
                    <a:pt x="275" y="204"/>
                  </a:lnTo>
                  <a:lnTo>
                    <a:pt x="275" y="202"/>
                  </a:lnTo>
                  <a:lnTo>
                    <a:pt x="276" y="199"/>
                  </a:lnTo>
                  <a:lnTo>
                    <a:pt x="276" y="197"/>
                  </a:lnTo>
                  <a:lnTo>
                    <a:pt x="277" y="195"/>
                  </a:lnTo>
                  <a:lnTo>
                    <a:pt x="277" y="193"/>
                  </a:lnTo>
                  <a:lnTo>
                    <a:pt x="277" y="191"/>
                  </a:lnTo>
                  <a:lnTo>
                    <a:pt x="277" y="188"/>
                  </a:lnTo>
                  <a:lnTo>
                    <a:pt x="277" y="186"/>
                  </a:lnTo>
                  <a:lnTo>
                    <a:pt x="277"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13318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13847B4-D073-4BA3-A785-7B682110CEB6}"/>
              </a:ext>
            </a:extLst>
          </p:cNvPr>
          <p:cNvGrpSpPr/>
          <p:nvPr/>
        </p:nvGrpSpPr>
        <p:grpSpPr>
          <a:xfrm>
            <a:off x="0" y="1268413"/>
            <a:ext cx="12192000" cy="4990518"/>
            <a:chOff x="12758057" y="1268413"/>
            <a:chExt cx="12192000" cy="4990518"/>
          </a:xfrm>
        </p:grpSpPr>
        <p:sp>
          <p:nvSpPr>
            <p:cNvPr id="55" name="Oval 54">
              <a:extLst>
                <a:ext uri="{FF2B5EF4-FFF2-40B4-BE49-F238E27FC236}">
                  <a16:creationId xmlns:a16="http://schemas.microsoft.com/office/drawing/2014/main" id="{D1F848EF-ADEE-42DA-82CA-875F8D5CB899}"/>
                </a:ext>
              </a:extLst>
            </p:cNvPr>
            <p:cNvSpPr/>
            <p:nvPr/>
          </p:nvSpPr>
          <p:spPr>
            <a:xfrm>
              <a:off x="13273995" y="1268413"/>
              <a:ext cx="11160123" cy="407988"/>
            </a:xfrm>
            <a:prstGeom prst="ellipse">
              <a:avLst/>
            </a:prstGeom>
            <a:gradFill flip="none" rotWithShape="1">
              <a:gsLst>
                <a:gs pos="0">
                  <a:schemeClr val="tx1">
                    <a:alpha val="31000"/>
                  </a:schemeClr>
                </a:gs>
                <a:gs pos="49000">
                  <a:srgbClr val="808080">
                    <a:alpha val="20000"/>
                  </a:srgbClr>
                </a:gs>
                <a:gs pos="98000">
                  <a:schemeClr val="bg1">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CB460413-78F5-43A4-8081-48E3439E88A0}"/>
                </a:ext>
              </a:extLst>
            </p:cNvPr>
            <p:cNvSpPr/>
            <p:nvPr/>
          </p:nvSpPr>
          <p:spPr>
            <a:xfrm>
              <a:off x="13273995" y="5850943"/>
              <a:ext cx="11160123" cy="407988"/>
            </a:xfrm>
            <a:prstGeom prst="ellipse">
              <a:avLst/>
            </a:prstGeom>
            <a:gradFill flip="none" rotWithShape="1">
              <a:gsLst>
                <a:gs pos="0">
                  <a:schemeClr val="tx1">
                    <a:alpha val="31000"/>
                  </a:schemeClr>
                </a:gs>
                <a:gs pos="49000">
                  <a:srgbClr val="808080">
                    <a:alpha val="20000"/>
                  </a:srgbClr>
                </a:gs>
                <a:gs pos="98000">
                  <a:schemeClr val="bg1">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7" name="Picture 56">
              <a:extLst>
                <a:ext uri="{FF2B5EF4-FFF2-40B4-BE49-F238E27FC236}">
                  <a16:creationId xmlns:a16="http://schemas.microsoft.com/office/drawing/2014/main" id="{324DA4EE-997F-4F6E-9B4B-A89FC465BB7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5389" b="4342"/>
            <a:stretch/>
          </p:blipFill>
          <p:spPr>
            <a:xfrm>
              <a:off x="12768199" y="1502680"/>
              <a:ext cx="12181857" cy="4549776"/>
            </a:xfrm>
            <a:prstGeom prst="rect">
              <a:avLst/>
            </a:prstGeom>
          </p:spPr>
        </p:pic>
        <p:sp>
          <p:nvSpPr>
            <p:cNvPr id="58" name="Rectangle 57">
              <a:extLst>
                <a:ext uri="{FF2B5EF4-FFF2-40B4-BE49-F238E27FC236}">
                  <a16:creationId xmlns:a16="http://schemas.microsoft.com/office/drawing/2014/main" id="{4577BD33-6BE0-49D6-A6D8-08EF8C087269}"/>
                </a:ext>
              </a:extLst>
            </p:cNvPr>
            <p:cNvSpPr/>
            <p:nvPr/>
          </p:nvSpPr>
          <p:spPr>
            <a:xfrm flipH="1">
              <a:off x="12758057" y="1502679"/>
              <a:ext cx="12192000" cy="4549777"/>
            </a:xfrm>
            <a:prstGeom prst="rect">
              <a:avLst/>
            </a:prstGeom>
            <a:solidFill>
              <a:schemeClr val="bg1">
                <a:alpha val="9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sp>
        <p:nvSpPr>
          <p:cNvPr id="2" name="Title 1">
            <a:extLst>
              <a:ext uri="{FF2B5EF4-FFF2-40B4-BE49-F238E27FC236}">
                <a16:creationId xmlns:a16="http://schemas.microsoft.com/office/drawing/2014/main" id="{7485E329-9345-456C-920D-AAE1EC6A00C7}"/>
              </a:ext>
            </a:extLst>
          </p:cNvPr>
          <p:cNvSpPr>
            <a:spLocks noGrp="1"/>
          </p:cNvSpPr>
          <p:nvPr>
            <p:ph type="title"/>
          </p:nvPr>
        </p:nvSpPr>
        <p:spPr/>
        <p:txBody>
          <a:bodyPr/>
          <a:lstStyle/>
          <a:p>
            <a:r>
              <a:rPr lang="en-ID" dirty="0"/>
              <a:t>LOREM IPSUM</a:t>
            </a:r>
          </a:p>
        </p:txBody>
      </p:sp>
      <p:sp>
        <p:nvSpPr>
          <p:cNvPr id="4" name="Footer Placeholder 3">
            <a:extLst>
              <a:ext uri="{FF2B5EF4-FFF2-40B4-BE49-F238E27FC236}">
                <a16:creationId xmlns:a16="http://schemas.microsoft.com/office/drawing/2014/main" id="{A6335A3E-745F-41A3-8EEA-3AEA89FD5641}"/>
              </a:ext>
            </a:extLst>
          </p:cNvPr>
          <p:cNvSpPr>
            <a:spLocks noGrp="1"/>
          </p:cNvSpPr>
          <p:nvPr>
            <p:ph type="ftr" sz="quarter" idx="11"/>
          </p:nvPr>
        </p:nvSpPr>
        <p:spPr/>
        <p:txBody>
          <a:bodyPr/>
          <a:lstStyle/>
          <a:p>
            <a:endParaRPr lang="en-ID"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1D767C6D-7041-4D59-B590-C4A34B796A10}"/>
              </a:ext>
            </a:extLst>
          </p:cNvPr>
          <p:cNvSpPr>
            <a:spLocks noGrp="1"/>
          </p:cNvSpPr>
          <p:nvPr>
            <p:ph type="sldNum" sz="quarter" idx="12"/>
          </p:nvPr>
        </p:nvSpPr>
        <p:spPr/>
        <p:txBody>
          <a:bodyPr/>
          <a:lstStyle/>
          <a:p>
            <a:fld id="{2E414A98-7DE1-4AA4-A14E-70A8E03CEAB1}" type="slidenum">
              <a:rPr lang="en-ID" smtClean="0"/>
              <a:pPr/>
              <a:t>11</a:t>
            </a:fld>
            <a:endParaRPr lang="en-ID" dirty="0"/>
          </a:p>
        </p:txBody>
      </p:sp>
      <p:grpSp>
        <p:nvGrpSpPr>
          <p:cNvPr id="53" name="Group 52">
            <a:extLst>
              <a:ext uri="{FF2B5EF4-FFF2-40B4-BE49-F238E27FC236}">
                <a16:creationId xmlns:a16="http://schemas.microsoft.com/office/drawing/2014/main" id="{760FF26B-BF17-4ED4-9AB6-A5EEA0B6AB57}"/>
              </a:ext>
            </a:extLst>
          </p:cNvPr>
          <p:cNvGrpSpPr/>
          <p:nvPr/>
        </p:nvGrpSpPr>
        <p:grpSpPr>
          <a:xfrm>
            <a:off x="1173876" y="2363747"/>
            <a:ext cx="9844248" cy="2799851"/>
            <a:chOff x="1181869" y="2089289"/>
            <a:chExt cx="9844248" cy="2799851"/>
          </a:xfrm>
        </p:grpSpPr>
        <p:cxnSp>
          <p:nvCxnSpPr>
            <p:cNvPr id="30" name="Straight Connector 29">
              <a:extLst>
                <a:ext uri="{FF2B5EF4-FFF2-40B4-BE49-F238E27FC236}">
                  <a16:creationId xmlns:a16="http://schemas.microsoft.com/office/drawing/2014/main" id="{6142E23F-403F-4C9C-A8ED-E1C9953C1977}"/>
                </a:ext>
              </a:extLst>
            </p:cNvPr>
            <p:cNvCxnSpPr>
              <a:stCxn id="34" idx="5"/>
            </p:cNvCxnSpPr>
            <p:nvPr/>
          </p:nvCxnSpPr>
          <p:spPr>
            <a:xfrm>
              <a:off x="2706827" y="3008219"/>
              <a:ext cx="1632522" cy="1102258"/>
            </a:xfrm>
            <a:prstGeom prst="line">
              <a:avLst/>
            </a:prstGeom>
            <a:ln w="2222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C87373-0B19-4206-9445-D046107DEE67}"/>
                </a:ext>
              </a:extLst>
            </p:cNvPr>
            <p:cNvCxnSpPr>
              <a:cxnSpLocks/>
            </p:cNvCxnSpPr>
            <p:nvPr/>
          </p:nvCxnSpPr>
          <p:spPr>
            <a:xfrm flipH="1">
              <a:off x="5346109" y="3008219"/>
              <a:ext cx="1632522" cy="1102258"/>
            </a:xfrm>
            <a:prstGeom prst="line">
              <a:avLst/>
            </a:prstGeom>
            <a:ln w="2222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CC9253-F72A-4D30-A123-39FEBC3FC8FF}"/>
                </a:ext>
              </a:extLst>
            </p:cNvPr>
            <p:cNvCxnSpPr/>
            <p:nvPr/>
          </p:nvCxnSpPr>
          <p:spPr>
            <a:xfrm>
              <a:off x="7707105" y="3008219"/>
              <a:ext cx="1632522" cy="1102258"/>
            </a:xfrm>
            <a:prstGeom prst="line">
              <a:avLst/>
            </a:prstGeom>
            <a:ln w="2222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0CBC04F-356F-4E24-98E4-55F09B3649CB}"/>
                </a:ext>
              </a:extLst>
            </p:cNvPr>
            <p:cNvGrpSpPr/>
            <p:nvPr/>
          </p:nvGrpSpPr>
          <p:grpSpPr>
            <a:xfrm>
              <a:off x="1793385" y="2089289"/>
              <a:ext cx="1124024" cy="1124024"/>
              <a:chOff x="1599609" y="2526440"/>
              <a:chExt cx="1319712" cy="1319712"/>
            </a:xfrm>
          </p:grpSpPr>
          <p:sp>
            <p:nvSpPr>
              <p:cNvPr id="34" name="Oval 33">
                <a:extLst>
                  <a:ext uri="{FF2B5EF4-FFF2-40B4-BE49-F238E27FC236}">
                    <a16:creationId xmlns:a16="http://schemas.microsoft.com/office/drawing/2014/main" id="{5B9BE222-A92C-4323-965C-EDE92B67A59E}"/>
                  </a:ext>
                </a:extLst>
              </p:cNvPr>
              <p:cNvSpPr/>
              <p:nvPr/>
            </p:nvSpPr>
            <p:spPr>
              <a:xfrm>
                <a:off x="1660931" y="2594206"/>
                <a:ext cx="1184631" cy="1184631"/>
              </a:xfrm>
              <a:prstGeom prst="ellipse">
                <a:avLst/>
              </a:prstGeom>
              <a:solidFill>
                <a:schemeClr val="bg1"/>
              </a:solidFill>
              <a:ln w="22225">
                <a:solidFill>
                  <a:schemeClr val="bg1"/>
                </a:solidFill>
              </a:ln>
              <a:effectLst>
                <a:outerShdw blurRad="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Segoe UI" panose="020B0502040204020203" pitchFamily="34" charset="0"/>
                  <a:cs typeface="Segoe UI" panose="020B0502040204020203" pitchFamily="34" charset="0"/>
                </a:endParaRPr>
              </a:p>
            </p:txBody>
          </p:sp>
          <p:sp>
            <p:nvSpPr>
              <p:cNvPr id="35" name="Block Arc 34">
                <a:extLst>
                  <a:ext uri="{FF2B5EF4-FFF2-40B4-BE49-F238E27FC236}">
                    <a16:creationId xmlns:a16="http://schemas.microsoft.com/office/drawing/2014/main" id="{0E21BB0A-B993-4899-B68E-52DAC5A47FA5}"/>
                  </a:ext>
                </a:extLst>
              </p:cNvPr>
              <p:cNvSpPr/>
              <p:nvPr/>
            </p:nvSpPr>
            <p:spPr>
              <a:xfrm rot="6300000">
                <a:off x="1599609" y="2526440"/>
                <a:ext cx="1319712" cy="1319712"/>
              </a:xfrm>
              <a:prstGeom prst="blockArc">
                <a:avLst>
                  <a:gd name="adj1" fmla="val 10800000"/>
                  <a:gd name="adj2" fmla="val 15406199"/>
                  <a:gd name="adj3" fmla="val 9963"/>
                </a:avLst>
              </a:prstGeom>
              <a:solidFill>
                <a:srgbClr val="F773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latin typeface="Segoe UI" panose="020B0502040204020203" pitchFamily="34" charset="0"/>
                  <a:cs typeface="Segoe UI" panose="020B0502040204020203" pitchFamily="34" charset="0"/>
                </a:endParaRPr>
              </a:p>
            </p:txBody>
          </p:sp>
        </p:grpSp>
        <p:grpSp>
          <p:nvGrpSpPr>
            <p:cNvPr id="36" name="Group 35">
              <a:extLst>
                <a:ext uri="{FF2B5EF4-FFF2-40B4-BE49-F238E27FC236}">
                  <a16:creationId xmlns:a16="http://schemas.microsoft.com/office/drawing/2014/main" id="{B64E4C7D-1E34-45DA-B085-48F495611E2C}"/>
                </a:ext>
              </a:extLst>
            </p:cNvPr>
            <p:cNvGrpSpPr/>
            <p:nvPr/>
          </p:nvGrpSpPr>
          <p:grpSpPr>
            <a:xfrm>
              <a:off x="4287120" y="3765116"/>
              <a:ext cx="1124024" cy="1124024"/>
              <a:chOff x="1599609" y="2526440"/>
              <a:chExt cx="1319712" cy="1319712"/>
            </a:xfrm>
          </p:grpSpPr>
          <p:sp>
            <p:nvSpPr>
              <p:cNvPr id="37" name="Oval 36">
                <a:extLst>
                  <a:ext uri="{FF2B5EF4-FFF2-40B4-BE49-F238E27FC236}">
                    <a16:creationId xmlns:a16="http://schemas.microsoft.com/office/drawing/2014/main" id="{3D10ED64-C7A4-41BD-81D7-2F38A5B39828}"/>
                  </a:ext>
                </a:extLst>
              </p:cNvPr>
              <p:cNvSpPr/>
              <p:nvPr/>
            </p:nvSpPr>
            <p:spPr>
              <a:xfrm>
                <a:off x="1660931" y="2594206"/>
                <a:ext cx="1184631" cy="1184631"/>
              </a:xfrm>
              <a:prstGeom prst="ellipse">
                <a:avLst/>
              </a:prstGeom>
              <a:solidFill>
                <a:schemeClr val="bg1"/>
              </a:solidFill>
              <a:ln w="22225">
                <a:solidFill>
                  <a:schemeClr val="bg1"/>
                </a:solidFill>
              </a:ln>
              <a:effectLst>
                <a:outerShdw blurRad="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Segoe UI" panose="020B0502040204020203" pitchFamily="34" charset="0"/>
                  <a:cs typeface="Segoe UI" panose="020B0502040204020203" pitchFamily="34" charset="0"/>
                </a:endParaRPr>
              </a:p>
            </p:txBody>
          </p:sp>
          <p:sp>
            <p:nvSpPr>
              <p:cNvPr id="38" name="Block Arc 37">
                <a:extLst>
                  <a:ext uri="{FF2B5EF4-FFF2-40B4-BE49-F238E27FC236}">
                    <a16:creationId xmlns:a16="http://schemas.microsoft.com/office/drawing/2014/main" id="{EEDE2CED-9811-453D-A5F1-4FC620B14BF3}"/>
                  </a:ext>
                </a:extLst>
              </p:cNvPr>
              <p:cNvSpPr/>
              <p:nvPr/>
            </p:nvSpPr>
            <p:spPr>
              <a:xfrm rot="6300000">
                <a:off x="1599609" y="2526440"/>
                <a:ext cx="1319712" cy="1319712"/>
              </a:xfrm>
              <a:prstGeom prst="blockArc">
                <a:avLst>
                  <a:gd name="adj1" fmla="val 10800000"/>
                  <a:gd name="adj2" fmla="val 15406199"/>
                  <a:gd name="adj3" fmla="val 9963"/>
                </a:avLst>
              </a:prstGeom>
              <a:solidFill>
                <a:srgbClr val="F773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latin typeface="Segoe UI" panose="020B0502040204020203" pitchFamily="34" charset="0"/>
                  <a:cs typeface="Segoe UI" panose="020B0502040204020203" pitchFamily="34" charset="0"/>
                </a:endParaRPr>
              </a:p>
            </p:txBody>
          </p:sp>
        </p:grpSp>
        <p:grpSp>
          <p:nvGrpSpPr>
            <p:cNvPr id="39" name="Group 38">
              <a:extLst>
                <a:ext uri="{FF2B5EF4-FFF2-40B4-BE49-F238E27FC236}">
                  <a16:creationId xmlns:a16="http://schemas.microsoft.com/office/drawing/2014/main" id="{8ECDE084-FCE0-4AC6-A465-8E01F2FD610E}"/>
                </a:ext>
              </a:extLst>
            </p:cNvPr>
            <p:cNvGrpSpPr/>
            <p:nvPr/>
          </p:nvGrpSpPr>
          <p:grpSpPr>
            <a:xfrm>
              <a:off x="6780855" y="2089289"/>
              <a:ext cx="1124024" cy="1124024"/>
              <a:chOff x="1599609" y="2526440"/>
              <a:chExt cx="1319712" cy="1319712"/>
            </a:xfrm>
          </p:grpSpPr>
          <p:sp>
            <p:nvSpPr>
              <p:cNvPr id="40" name="Oval 39">
                <a:extLst>
                  <a:ext uri="{FF2B5EF4-FFF2-40B4-BE49-F238E27FC236}">
                    <a16:creationId xmlns:a16="http://schemas.microsoft.com/office/drawing/2014/main" id="{B0F42E0F-EF65-4C4A-8C8C-05A65723AB30}"/>
                  </a:ext>
                </a:extLst>
              </p:cNvPr>
              <p:cNvSpPr/>
              <p:nvPr/>
            </p:nvSpPr>
            <p:spPr>
              <a:xfrm>
                <a:off x="1660931" y="2594206"/>
                <a:ext cx="1184631" cy="1184631"/>
              </a:xfrm>
              <a:prstGeom prst="ellipse">
                <a:avLst/>
              </a:prstGeom>
              <a:solidFill>
                <a:schemeClr val="bg1"/>
              </a:solidFill>
              <a:ln w="22225">
                <a:solidFill>
                  <a:schemeClr val="bg1"/>
                </a:solidFill>
              </a:ln>
              <a:effectLst>
                <a:outerShdw blurRad="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Segoe UI" panose="020B0502040204020203" pitchFamily="34" charset="0"/>
                  <a:cs typeface="Segoe UI" panose="020B0502040204020203" pitchFamily="34" charset="0"/>
                </a:endParaRPr>
              </a:p>
            </p:txBody>
          </p:sp>
          <p:sp>
            <p:nvSpPr>
              <p:cNvPr id="41" name="Block Arc 40">
                <a:extLst>
                  <a:ext uri="{FF2B5EF4-FFF2-40B4-BE49-F238E27FC236}">
                    <a16:creationId xmlns:a16="http://schemas.microsoft.com/office/drawing/2014/main" id="{AA1E92AD-4D16-43BC-A6E5-03178444B4BB}"/>
                  </a:ext>
                </a:extLst>
              </p:cNvPr>
              <p:cNvSpPr/>
              <p:nvPr/>
            </p:nvSpPr>
            <p:spPr>
              <a:xfrm rot="6300000">
                <a:off x="1599609" y="2526440"/>
                <a:ext cx="1319712" cy="1319712"/>
              </a:xfrm>
              <a:prstGeom prst="blockArc">
                <a:avLst>
                  <a:gd name="adj1" fmla="val 10800000"/>
                  <a:gd name="adj2" fmla="val 15406199"/>
                  <a:gd name="adj3" fmla="val 9963"/>
                </a:avLst>
              </a:prstGeom>
              <a:solidFill>
                <a:srgbClr val="F773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latin typeface="Segoe UI" panose="020B0502040204020203" pitchFamily="34" charset="0"/>
                  <a:cs typeface="Segoe UI" panose="020B0502040204020203" pitchFamily="34" charset="0"/>
                </a:endParaRPr>
              </a:p>
            </p:txBody>
          </p:sp>
        </p:grpSp>
        <p:grpSp>
          <p:nvGrpSpPr>
            <p:cNvPr id="42" name="Group 41">
              <a:extLst>
                <a:ext uri="{FF2B5EF4-FFF2-40B4-BE49-F238E27FC236}">
                  <a16:creationId xmlns:a16="http://schemas.microsoft.com/office/drawing/2014/main" id="{8F0DD15C-7325-417C-80BE-3F65D07B65AB}"/>
                </a:ext>
              </a:extLst>
            </p:cNvPr>
            <p:cNvGrpSpPr/>
            <p:nvPr/>
          </p:nvGrpSpPr>
          <p:grpSpPr>
            <a:xfrm>
              <a:off x="9274592" y="3765116"/>
              <a:ext cx="1124024" cy="1124024"/>
              <a:chOff x="1599609" y="2526440"/>
              <a:chExt cx="1319712" cy="1319712"/>
            </a:xfrm>
          </p:grpSpPr>
          <p:sp>
            <p:nvSpPr>
              <p:cNvPr id="43" name="Oval 42">
                <a:extLst>
                  <a:ext uri="{FF2B5EF4-FFF2-40B4-BE49-F238E27FC236}">
                    <a16:creationId xmlns:a16="http://schemas.microsoft.com/office/drawing/2014/main" id="{5EABBF41-E14F-4093-9C38-BCE00443A7C0}"/>
                  </a:ext>
                </a:extLst>
              </p:cNvPr>
              <p:cNvSpPr/>
              <p:nvPr/>
            </p:nvSpPr>
            <p:spPr>
              <a:xfrm>
                <a:off x="1660931" y="2594206"/>
                <a:ext cx="1184631" cy="1184631"/>
              </a:xfrm>
              <a:prstGeom prst="ellipse">
                <a:avLst/>
              </a:prstGeom>
              <a:solidFill>
                <a:schemeClr val="bg1"/>
              </a:solidFill>
              <a:ln w="22225">
                <a:solidFill>
                  <a:schemeClr val="bg1"/>
                </a:solidFill>
              </a:ln>
              <a:effectLst>
                <a:outerShdw blurRad="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Segoe UI" panose="020B0502040204020203" pitchFamily="34" charset="0"/>
                  <a:cs typeface="Segoe UI" panose="020B0502040204020203" pitchFamily="34" charset="0"/>
                </a:endParaRPr>
              </a:p>
            </p:txBody>
          </p:sp>
          <p:sp>
            <p:nvSpPr>
              <p:cNvPr id="44" name="Block Arc 43">
                <a:extLst>
                  <a:ext uri="{FF2B5EF4-FFF2-40B4-BE49-F238E27FC236}">
                    <a16:creationId xmlns:a16="http://schemas.microsoft.com/office/drawing/2014/main" id="{AB6DE7FE-C794-4C2C-918C-77F4D9B1480B}"/>
                  </a:ext>
                </a:extLst>
              </p:cNvPr>
              <p:cNvSpPr/>
              <p:nvPr/>
            </p:nvSpPr>
            <p:spPr>
              <a:xfrm rot="6300000">
                <a:off x="1599609" y="2526440"/>
                <a:ext cx="1319712" cy="1319712"/>
              </a:xfrm>
              <a:prstGeom prst="blockArc">
                <a:avLst>
                  <a:gd name="adj1" fmla="val 10800000"/>
                  <a:gd name="adj2" fmla="val 15406199"/>
                  <a:gd name="adj3" fmla="val 9963"/>
                </a:avLst>
              </a:prstGeom>
              <a:solidFill>
                <a:srgbClr val="F773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latin typeface="Segoe UI" panose="020B0502040204020203" pitchFamily="34" charset="0"/>
                  <a:cs typeface="Segoe UI" panose="020B0502040204020203" pitchFamily="34" charset="0"/>
                </a:endParaRPr>
              </a:p>
            </p:txBody>
          </p:sp>
        </p:grpSp>
        <p:sp>
          <p:nvSpPr>
            <p:cNvPr id="45" name="Rectangle 44">
              <a:extLst>
                <a:ext uri="{FF2B5EF4-FFF2-40B4-BE49-F238E27FC236}">
                  <a16:creationId xmlns:a16="http://schemas.microsoft.com/office/drawing/2014/main" id="{8215A1D5-A713-4319-8BC0-A9DD0B69B023}"/>
                </a:ext>
              </a:extLst>
            </p:cNvPr>
            <p:cNvSpPr/>
            <p:nvPr/>
          </p:nvSpPr>
          <p:spPr>
            <a:xfrm>
              <a:off x="1181869" y="3526909"/>
              <a:ext cx="2332273" cy="1077218"/>
            </a:xfrm>
            <a:prstGeom prst="rect">
              <a:avLst/>
            </a:prstGeom>
          </p:spPr>
          <p:txBody>
            <a:bodyPr wrap="square">
              <a:spAutoFit/>
            </a:bodyPr>
            <a:lstStyle/>
            <a:p>
              <a:pPr algn="ctr"/>
              <a:r>
                <a:rPr lang="en-US" sz="1600" dirty="0">
                  <a:solidFill>
                    <a:schemeClr val="tx1">
                      <a:lumMod val="75000"/>
                      <a:lumOff val="25000"/>
                    </a:schemeClr>
                  </a:solidFill>
                  <a:latin typeface="Segoe UI" panose="020B0502040204020203" pitchFamily="34" charset="0"/>
                  <a:cs typeface="Segoe UI" panose="020B0502040204020203" pitchFamily="34" charset="0"/>
                </a:rPr>
                <a:t>Lorem ipsum dolor sit amet, consectetuer adipiscing elit. Maecenas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porttitor</a:t>
              </a:r>
              <a:endParaRPr lang="en-US"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08405BE1-969B-469D-A064-26B270283353}"/>
                </a:ext>
              </a:extLst>
            </p:cNvPr>
            <p:cNvSpPr/>
            <p:nvPr/>
          </p:nvSpPr>
          <p:spPr>
            <a:xfrm>
              <a:off x="3675604" y="2147858"/>
              <a:ext cx="2332273" cy="1077218"/>
            </a:xfrm>
            <a:prstGeom prst="rect">
              <a:avLst/>
            </a:prstGeom>
          </p:spPr>
          <p:txBody>
            <a:bodyPr wrap="square">
              <a:spAutoFit/>
            </a:bodyPr>
            <a:lstStyle/>
            <a:p>
              <a:pPr algn="ctr"/>
              <a:r>
                <a:rPr lang="en-US" sz="16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consectetuer</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600" dirty="0">
                  <a:solidFill>
                    <a:schemeClr val="tx1">
                      <a:lumMod val="75000"/>
                      <a:lumOff val="25000"/>
                    </a:schemeClr>
                  </a:solidFill>
                  <a:latin typeface="Segoe UI" panose="020B0502040204020203" pitchFamily="34" charset="0"/>
                  <a:cs typeface="Segoe UI" panose="020B0502040204020203" pitchFamily="34" charset="0"/>
                </a:rPr>
                <a:t>. Maecenas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porttitor</a:t>
              </a:r>
              <a:endParaRPr lang="en-US"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A7EA8A8F-069E-4218-B564-C2FD89254FC0}"/>
                </a:ext>
              </a:extLst>
            </p:cNvPr>
            <p:cNvSpPr/>
            <p:nvPr/>
          </p:nvSpPr>
          <p:spPr>
            <a:xfrm>
              <a:off x="6038648" y="3526909"/>
              <a:ext cx="2655196" cy="1077218"/>
            </a:xfrm>
            <a:prstGeom prst="rect">
              <a:avLst/>
            </a:prstGeom>
          </p:spPr>
          <p:txBody>
            <a:bodyPr wrap="square">
              <a:spAutoFit/>
            </a:bodyPr>
            <a:lstStyle/>
            <a:p>
              <a:pPr algn="ctr"/>
              <a:r>
                <a:rPr lang="en-US" sz="16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consectetuer</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600" dirty="0">
                  <a:solidFill>
                    <a:schemeClr val="tx1">
                      <a:lumMod val="75000"/>
                      <a:lumOff val="25000"/>
                    </a:schemeClr>
                  </a:solidFill>
                  <a:latin typeface="Segoe UI" panose="020B0502040204020203" pitchFamily="34" charset="0"/>
                  <a:cs typeface="Segoe UI" panose="020B0502040204020203" pitchFamily="34" charset="0"/>
                </a:rPr>
                <a:t>. Maecenas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porttitor</a:t>
              </a:r>
              <a:endParaRPr lang="en-US"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E245EEAB-73B5-461E-9346-BA69738EE7DF}"/>
                </a:ext>
              </a:extLst>
            </p:cNvPr>
            <p:cNvSpPr/>
            <p:nvPr/>
          </p:nvSpPr>
          <p:spPr>
            <a:xfrm>
              <a:off x="8693844" y="2147858"/>
              <a:ext cx="2332273" cy="1077218"/>
            </a:xfrm>
            <a:prstGeom prst="rect">
              <a:avLst/>
            </a:prstGeom>
          </p:spPr>
          <p:txBody>
            <a:bodyPr wrap="square">
              <a:spAutoFit/>
            </a:bodyPr>
            <a:lstStyle/>
            <a:p>
              <a:pPr algn="ctr"/>
              <a:r>
                <a:rPr lang="en-US" sz="16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consectetuer</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600" dirty="0">
                  <a:solidFill>
                    <a:schemeClr val="tx1">
                      <a:lumMod val="75000"/>
                      <a:lumOff val="25000"/>
                    </a:schemeClr>
                  </a:solidFill>
                  <a:latin typeface="Segoe UI" panose="020B0502040204020203" pitchFamily="34" charset="0"/>
                  <a:cs typeface="Segoe UI" panose="020B0502040204020203" pitchFamily="34" charset="0"/>
                </a:rPr>
                <a:t>. Maecenas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porttitor</a:t>
              </a:r>
              <a:endParaRPr lang="en-US"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5094FE26-6FDA-48FD-855F-B1F97E4F807C}"/>
                </a:ext>
              </a:extLst>
            </p:cNvPr>
            <p:cNvSpPr txBox="1"/>
            <p:nvPr/>
          </p:nvSpPr>
          <p:spPr>
            <a:xfrm>
              <a:off x="2052582" y="2389691"/>
              <a:ext cx="595035" cy="523220"/>
            </a:xfrm>
            <a:prstGeom prst="rect">
              <a:avLst/>
            </a:prstGeom>
            <a:noFill/>
          </p:spPr>
          <p:txBody>
            <a:bodyPr wrap="none" rtlCol="0">
              <a:spAutoFit/>
            </a:bodyPr>
            <a:lstStyle/>
            <a:p>
              <a:pPr algn="ctr"/>
              <a:r>
                <a:rPr lang="en-US" sz="2800" b="1"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01</a:t>
              </a:r>
              <a:endParaRPr lang="en-ID" sz="2800" b="1"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50" name="TextBox 49">
              <a:extLst>
                <a:ext uri="{FF2B5EF4-FFF2-40B4-BE49-F238E27FC236}">
                  <a16:creationId xmlns:a16="http://schemas.microsoft.com/office/drawing/2014/main" id="{9FAF7CBC-5428-4586-9A66-8A721E7A432F}"/>
                </a:ext>
              </a:extLst>
            </p:cNvPr>
            <p:cNvSpPr txBox="1"/>
            <p:nvPr/>
          </p:nvSpPr>
          <p:spPr>
            <a:xfrm>
              <a:off x="4553894" y="4065518"/>
              <a:ext cx="595035" cy="523220"/>
            </a:xfrm>
            <a:prstGeom prst="rect">
              <a:avLst/>
            </a:prstGeom>
            <a:noFill/>
          </p:spPr>
          <p:txBody>
            <a:bodyPr wrap="none" rtlCol="0">
              <a:spAutoFit/>
            </a:bodyPr>
            <a:lstStyle/>
            <a:p>
              <a:pPr algn="ctr"/>
              <a:r>
                <a:rPr lang="en-US" sz="2800" b="1"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02</a:t>
              </a:r>
              <a:endParaRPr lang="en-ID" sz="2800" b="1"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51" name="TextBox 50">
              <a:extLst>
                <a:ext uri="{FF2B5EF4-FFF2-40B4-BE49-F238E27FC236}">
                  <a16:creationId xmlns:a16="http://schemas.microsoft.com/office/drawing/2014/main" id="{C0D59379-1029-47D9-B3D1-59B671DA2113}"/>
                </a:ext>
              </a:extLst>
            </p:cNvPr>
            <p:cNvSpPr txBox="1"/>
            <p:nvPr/>
          </p:nvSpPr>
          <p:spPr>
            <a:xfrm>
              <a:off x="7029655" y="2389691"/>
              <a:ext cx="595035" cy="523220"/>
            </a:xfrm>
            <a:prstGeom prst="rect">
              <a:avLst/>
            </a:prstGeom>
            <a:noFill/>
          </p:spPr>
          <p:txBody>
            <a:bodyPr wrap="none" rtlCol="0">
              <a:spAutoFit/>
            </a:bodyPr>
            <a:lstStyle/>
            <a:p>
              <a:pPr algn="ctr"/>
              <a:r>
                <a:rPr lang="en-US" sz="2800" b="1"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03</a:t>
              </a:r>
              <a:endParaRPr lang="en-ID" sz="2800" b="1"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52" name="TextBox 51">
              <a:extLst>
                <a:ext uri="{FF2B5EF4-FFF2-40B4-BE49-F238E27FC236}">
                  <a16:creationId xmlns:a16="http://schemas.microsoft.com/office/drawing/2014/main" id="{61932268-70DE-4A4A-AC8E-7277D8F73130}"/>
                </a:ext>
              </a:extLst>
            </p:cNvPr>
            <p:cNvSpPr txBox="1"/>
            <p:nvPr/>
          </p:nvSpPr>
          <p:spPr>
            <a:xfrm>
              <a:off x="9530966" y="4065518"/>
              <a:ext cx="595036" cy="523220"/>
            </a:xfrm>
            <a:prstGeom prst="rect">
              <a:avLst/>
            </a:prstGeom>
            <a:noFill/>
          </p:spPr>
          <p:txBody>
            <a:bodyPr wrap="none" rtlCol="0">
              <a:spAutoFit/>
            </a:bodyPr>
            <a:lstStyle/>
            <a:p>
              <a:pPr algn="ctr"/>
              <a:r>
                <a:rPr lang="en-US" sz="2800" b="1"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rPr>
                <a:t>04</a:t>
              </a:r>
              <a:endParaRPr lang="en-ID" sz="2800" b="1" dirty="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endParaRPr>
            </a:p>
          </p:txBody>
        </p:sp>
      </p:grpSp>
    </p:spTree>
    <p:extLst>
      <p:ext uri="{BB962C8B-B14F-4D97-AF65-F5344CB8AC3E}">
        <p14:creationId xmlns:p14="http://schemas.microsoft.com/office/powerpoint/2010/main" val="40030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1F433E7-9502-4B72-BBF3-4393C44EEAD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t="21135" b="9305"/>
          <a:stretch/>
        </p:blipFill>
        <p:spPr>
          <a:xfrm>
            <a:off x="0" y="1449388"/>
            <a:ext cx="12192000" cy="4770434"/>
          </a:xfrm>
          <a:prstGeom prst="rect">
            <a:avLst/>
          </a:prstGeom>
        </p:spPr>
      </p:pic>
      <p:sp>
        <p:nvSpPr>
          <p:cNvPr id="32" name="Rectangle 31">
            <a:extLst>
              <a:ext uri="{FF2B5EF4-FFF2-40B4-BE49-F238E27FC236}">
                <a16:creationId xmlns:a16="http://schemas.microsoft.com/office/drawing/2014/main" id="{4ED18DF0-4B59-460C-90FA-E88EC54DA9A9}"/>
              </a:ext>
            </a:extLst>
          </p:cNvPr>
          <p:cNvSpPr/>
          <p:nvPr/>
        </p:nvSpPr>
        <p:spPr>
          <a:xfrm>
            <a:off x="0" y="1449388"/>
            <a:ext cx="12192000" cy="477043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itle 1">
            <a:extLst>
              <a:ext uri="{FF2B5EF4-FFF2-40B4-BE49-F238E27FC236}">
                <a16:creationId xmlns:a16="http://schemas.microsoft.com/office/drawing/2014/main" id="{8AA5C18A-2203-4669-A6FA-7B215BB193CD}"/>
              </a:ext>
            </a:extLst>
          </p:cNvPr>
          <p:cNvSpPr>
            <a:spLocks noGrp="1"/>
          </p:cNvSpPr>
          <p:nvPr>
            <p:ph type="title"/>
          </p:nvPr>
        </p:nvSpPr>
        <p:spPr/>
        <p:txBody>
          <a:bodyPr/>
          <a:lstStyle/>
          <a:p>
            <a:r>
              <a:rPr lang="en-ID" dirty="0"/>
              <a:t>LOREM IPSUM</a:t>
            </a:r>
          </a:p>
        </p:txBody>
      </p:sp>
      <p:sp>
        <p:nvSpPr>
          <p:cNvPr id="4" name="Footer Placeholder 3">
            <a:extLst>
              <a:ext uri="{FF2B5EF4-FFF2-40B4-BE49-F238E27FC236}">
                <a16:creationId xmlns:a16="http://schemas.microsoft.com/office/drawing/2014/main" id="{AF8EE79A-D7D2-4636-B3D4-FD0C80B82B70}"/>
              </a:ext>
            </a:extLst>
          </p:cNvPr>
          <p:cNvSpPr>
            <a:spLocks noGrp="1"/>
          </p:cNvSpPr>
          <p:nvPr>
            <p:ph type="ftr" sz="quarter" idx="11"/>
          </p:nvPr>
        </p:nvSpPr>
        <p:spPr/>
        <p:txBody>
          <a:bodyPr/>
          <a:lstStyle/>
          <a:p>
            <a:endParaRPr lang="en-ID" dirty="0"/>
          </a:p>
        </p:txBody>
      </p:sp>
      <p:sp>
        <p:nvSpPr>
          <p:cNvPr id="5" name="Slide Number Placeholder 4">
            <a:extLst>
              <a:ext uri="{FF2B5EF4-FFF2-40B4-BE49-F238E27FC236}">
                <a16:creationId xmlns:a16="http://schemas.microsoft.com/office/drawing/2014/main" id="{A4F409BE-5F05-47B2-B667-C745A541F3F7}"/>
              </a:ext>
            </a:extLst>
          </p:cNvPr>
          <p:cNvSpPr>
            <a:spLocks noGrp="1"/>
          </p:cNvSpPr>
          <p:nvPr>
            <p:ph type="sldNum" sz="quarter" idx="12"/>
          </p:nvPr>
        </p:nvSpPr>
        <p:spPr/>
        <p:txBody>
          <a:bodyPr/>
          <a:lstStyle/>
          <a:p>
            <a:fld id="{2E414A98-7DE1-4AA4-A14E-70A8E03CEAB1}" type="slidenum">
              <a:rPr lang="en-ID" smtClean="0"/>
              <a:pPr/>
              <a:t>12</a:t>
            </a:fld>
            <a:endParaRPr lang="en-ID" dirty="0"/>
          </a:p>
        </p:txBody>
      </p:sp>
      <p:sp>
        <p:nvSpPr>
          <p:cNvPr id="6" name="Rectangle 5">
            <a:extLst>
              <a:ext uri="{FF2B5EF4-FFF2-40B4-BE49-F238E27FC236}">
                <a16:creationId xmlns:a16="http://schemas.microsoft.com/office/drawing/2014/main" id="{6809CDA4-2A0E-460F-9DDB-16D487ACD683}"/>
              </a:ext>
            </a:extLst>
          </p:cNvPr>
          <p:cNvSpPr/>
          <p:nvPr/>
        </p:nvSpPr>
        <p:spPr>
          <a:xfrm>
            <a:off x="-1" y="2164556"/>
            <a:ext cx="12192001" cy="3340098"/>
          </a:xfrm>
          <a:prstGeom prst="rect">
            <a:avLst/>
          </a:pr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75000"/>
                  <a:lumOff val="25000"/>
                </a:schemeClr>
              </a:solidFill>
            </a:endParaRPr>
          </a:p>
        </p:txBody>
      </p:sp>
      <p:grpSp>
        <p:nvGrpSpPr>
          <p:cNvPr id="7" name="Group 6">
            <a:extLst>
              <a:ext uri="{FF2B5EF4-FFF2-40B4-BE49-F238E27FC236}">
                <a16:creationId xmlns:a16="http://schemas.microsoft.com/office/drawing/2014/main" id="{E9F581CC-7364-4DA8-BDE1-FAF169E959F1}"/>
              </a:ext>
            </a:extLst>
          </p:cNvPr>
          <p:cNvGrpSpPr/>
          <p:nvPr/>
        </p:nvGrpSpPr>
        <p:grpSpPr>
          <a:xfrm>
            <a:off x="648492" y="2912029"/>
            <a:ext cx="2253861" cy="2216319"/>
            <a:chOff x="648492" y="2506424"/>
            <a:chExt cx="2253861" cy="2216319"/>
          </a:xfrm>
        </p:grpSpPr>
        <p:sp>
          <p:nvSpPr>
            <p:cNvPr id="8" name="Rectangle 7">
              <a:extLst>
                <a:ext uri="{FF2B5EF4-FFF2-40B4-BE49-F238E27FC236}">
                  <a16:creationId xmlns:a16="http://schemas.microsoft.com/office/drawing/2014/main" id="{91381CDC-555E-492E-8F3F-CC75DFB8581A}"/>
                </a:ext>
              </a:extLst>
            </p:cNvPr>
            <p:cNvSpPr/>
            <p:nvPr/>
          </p:nvSpPr>
          <p:spPr>
            <a:xfrm>
              <a:off x="648492" y="2968417"/>
              <a:ext cx="2253861" cy="1754326"/>
            </a:xfrm>
            <a:prstGeom prst="rect">
              <a:avLst/>
            </a:prstGeom>
          </p:spPr>
          <p:txBody>
            <a:bodyPr wrap="square">
              <a:spAutoFit/>
            </a:bodyPr>
            <a:lstStyle/>
            <a:p>
              <a:r>
                <a:rPr lang="en-ID" sz="1200" dirty="0">
                  <a:solidFill>
                    <a:schemeClr val="bg1"/>
                  </a:solidFill>
                  <a:latin typeface="Segoe UI" panose="020B0502040204020203" pitchFamily="34" charset="0"/>
                  <a:cs typeface="Segoe UI" panose="020B0502040204020203" pitchFamily="34" charset="0"/>
                </a:rPr>
                <a:t>Lorem ipsum </a:t>
              </a:r>
              <a:r>
                <a:rPr lang="en-ID" sz="1200" dirty="0" err="1">
                  <a:solidFill>
                    <a:schemeClr val="bg1"/>
                  </a:solidFill>
                  <a:latin typeface="Segoe UI" panose="020B0502040204020203" pitchFamily="34" charset="0"/>
                  <a:cs typeface="Segoe UI" panose="020B0502040204020203" pitchFamily="34" charset="0"/>
                </a:rPr>
                <a:t>dolor</a:t>
              </a:r>
              <a:r>
                <a:rPr lang="en-ID" sz="1200" dirty="0">
                  <a:solidFill>
                    <a:schemeClr val="bg1"/>
                  </a:solidFill>
                  <a:latin typeface="Segoe UI" panose="020B0502040204020203" pitchFamily="34" charset="0"/>
                  <a:cs typeface="Segoe UI" panose="020B0502040204020203" pitchFamily="34" charset="0"/>
                </a:rPr>
                <a:t> sit </a:t>
              </a:r>
              <a:r>
                <a:rPr lang="en-ID" sz="1200" dirty="0" err="1">
                  <a:solidFill>
                    <a:schemeClr val="bg1"/>
                  </a:solidFill>
                  <a:latin typeface="Segoe UI" panose="020B0502040204020203" pitchFamily="34" charset="0"/>
                  <a:cs typeface="Segoe UI" panose="020B0502040204020203" pitchFamily="34" charset="0"/>
                </a:rPr>
                <a:t>amet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consectetur</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adipiscing</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elit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sed</a:t>
              </a:r>
              <a:r>
                <a:rPr lang="en-ID" sz="1200" dirty="0">
                  <a:solidFill>
                    <a:schemeClr val="bg1"/>
                  </a:solidFill>
                  <a:latin typeface="Segoe UI" panose="020B0502040204020203" pitchFamily="34" charset="0"/>
                  <a:cs typeface="Segoe UI" panose="020B0502040204020203" pitchFamily="34" charset="0"/>
                </a:rPr>
                <a:t> do </a:t>
              </a:r>
              <a:r>
                <a:rPr lang="en-ID" sz="1200" dirty="0" err="1">
                  <a:solidFill>
                    <a:schemeClr val="bg1"/>
                  </a:solidFill>
                  <a:latin typeface="Segoe UI" panose="020B0502040204020203" pitchFamily="34" charset="0"/>
                  <a:cs typeface="Segoe UI" panose="020B0502040204020203" pitchFamily="34" charset="0"/>
                </a:rPr>
                <a:t>eiusmod</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tempor</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incididunt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ut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labore</a:t>
              </a:r>
              <a:r>
                <a:rPr lang="en-ID" sz="1200" dirty="0">
                  <a:solidFill>
                    <a:schemeClr val="bg1"/>
                  </a:solidFill>
                  <a:latin typeface="Segoe UI" panose="020B0502040204020203" pitchFamily="34" charset="0"/>
                  <a:cs typeface="Segoe UI" panose="020B0502040204020203" pitchFamily="34" charset="0"/>
                </a:rPr>
                <a:t> et dolore magna </a:t>
              </a:r>
              <a:r>
                <a:rPr lang="en-ID" sz="1200" dirty="0" err="1">
                  <a:solidFill>
                    <a:schemeClr val="bg1"/>
                  </a:solidFill>
                  <a:latin typeface="Segoe UI" panose="020B0502040204020203" pitchFamily="34" charset="0"/>
                  <a:cs typeface="Segoe UI" panose="020B0502040204020203" pitchFamily="34" charset="0"/>
                </a:rPr>
                <a:t>aliqua</a:t>
              </a:r>
              <a:r>
                <a:rPr lang="en-ID" sz="1200" dirty="0">
                  <a:solidFill>
                    <a:schemeClr val="bg1"/>
                  </a:solidFill>
                  <a:latin typeface="Segoe UI" panose="020B0502040204020203" pitchFamily="34" charset="0"/>
                  <a:cs typeface="Segoe UI" panose="020B0502040204020203" pitchFamily="34" charset="0"/>
                </a:rPr>
                <a:t>. Ut </a:t>
              </a:r>
              <a:r>
                <a:rPr lang="en-ID" sz="1200" dirty="0" err="1">
                  <a:solidFill>
                    <a:schemeClr val="bg1"/>
                  </a:solidFill>
                  <a:latin typeface="Segoe UI" panose="020B0502040204020203" pitchFamily="34" charset="0"/>
                  <a:cs typeface="Segoe UI" panose="020B0502040204020203" pitchFamily="34" charset="0"/>
                </a:rPr>
                <a:t>enim</a:t>
              </a:r>
              <a:r>
                <a:rPr lang="en-ID" sz="1200" dirty="0">
                  <a:solidFill>
                    <a:schemeClr val="bg1"/>
                  </a:solidFill>
                  <a:latin typeface="Segoe UI" panose="020B0502040204020203" pitchFamily="34" charset="0"/>
                  <a:cs typeface="Segoe UI" panose="020B0502040204020203" pitchFamily="34" charset="0"/>
                </a:rPr>
                <a:t> ad minim </a:t>
              </a:r>
              <a:r>
                <a:rPr lang="en-ID" sz="1200" dirty="0" err="1">
                  <a:solidFill>
                    <a:schemeClr val="bg1"/>
                  </a:solidFill>
                  <a:latin typeface="Segoe UI" panose="020B0502040204020203" pitchFamily="34" charset="0"/>
                  <a:cs typeface="Segoe UI" panose="020B0502040204020203" pitchFamily="34" charset="0"/>
                </a:rPr>
                <a:t>veniam</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quis</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nostrud</a:t>
              </a:r>
              <a:r>
                <a:rPr lang="en-ID" sz="1200" dirty="0">
                  <a:solidFill>
                    <a:schemeClr val="bg1"/>
                  </a:solidFill>
                  <a:latin typeface="Segoe UI" panose="020B0502040204020203" pitchFamily="34" charset="0"/>
                  <a:cs typeface="Segoe UI" panose="020B0502040204020203" pitchFamily="34" charset="0"/>
                </a:rPr>
                <a:t> exercitation </a:t>
              </a:r>
              <a:r>
                <a:rPr lang="en-ID" sz="1200" dirty="0" err="1">
                  <a:solidFill>
                    <a:schemeClr val="bg1"/>
                  </a:solidFill>
                  <a:latin typeface="Segoe UI" panose="020B0502040204020203" pitchFamily="34" charset="0"/>
                  <a:cs typeface="Segoe UI" panose="020B0502040204020203" pitchFamily="34" charset="0"/>
                </a:rPr>
                <a:t>ullamco</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laboris</a:t>
              </a:r>
              <a:r>
                <a:rPr lang="en-ID" sz="1200" dirty="0">
                  <a:solidFill>
                    <a:schemeClr val="bg1"/>
                  </a:solidFill>
                  <a:latin typeface="Segoe UI" panose="020B0502040204020203" pitchFamily="34" charset="0"/>
                  <a:cs typeface="Segoe UI" panose="020B0502040204020203" pitchFamily="34" charset="0"/>
                </a:rPr>
                <a:t> nisi </a:t>
              </a:r>
              <a:r>
                <a:rPr lang="en-ID" sz="1200" dirty="0" err="1">
                  <a:solidFill>
                    <a:schemeClr val="bg1"/>
                  </a:solidFill>
                  <a:latin typeface="Segoe UI" panose="020B0502040204020203" pitchFamily="34" charset="0"/>
                  <a:cs typeface="Segoe UI" panose="020B0502040204020203" pitchFamily="34" charset="0"/>
                </a:rPr>
                <a:t>ut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aliquip</a:t>
              </a:r>
              <a:r>
                <a:rPr lang="en-ID" sz="1200" dirty="0">
                  <a:solidFill>
                    <a:schemeClr val="bg1"/>
                  </a:solidFill>
                  <a:latin typeface="Segoe UI" panose="020B0502040204020203" pitchFamily="34" charset="0"/>
                  <a:cs typeface="Segoe UI" panose="020B0502040204020203" pitchFamily="34" charset="0"/>
                </a:rPr>
                <a:t> ex </a:t>
              </a:r>
              <a:r>
                <a:rPr lang="en-ID" sz="1200" dirty="0" err="1">
                  <a:solidFill>
                    <a:schemeClr val="bg1"/>
                  </a:solidFill>
                  <a:latin typeface="Segoe UI" panose="020B0502040204020203" pitchFamily="34" charset="0"/>
                  <a:cs typeface="Segoe UI" panose="020B0502040204020203" pitchFamily="34" charset="0"/>
                </a:rPr>
                <a:t>ea</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commodo</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consequat</a:t>
              </a:r>
              <a:r>
                <a:rPr lang="en-ID" sz="1200" dirty="0">
                  <a:solidFill>
                    <a:schemeClr val="bg1"/>
                  </a:solidFill>
                  <a:latin typeface="Segoe UI" panose="020B0502040204020203" pitchFamily="34" charset="0"/>
                  <a:cs typeface="Segoe UI" panose="020B0502040204020203" pitchFamily="34" charset="0"/>
                </a:rPr>
                <a:t>.</a:t>
              </a:r>
            </a:p>
          </p:txBody>
        </p:sp>
        <p:sp>
          <p:nvSpPr>
            <p:cNvPr id="9" name="Rectangle 8">
              <a:extLst>
                <a:ext uri="{FF2B5EF4-FFF2-40B4-BE49-F238E27FC236}">
                  <a16:creationId xmlns:a16="http://schemas.microsoft.com/office/drawing/2014/main" id="{8DCB51FB-2391-4188-AA8E-624801CA677E}"/>
                </a:ext>
              </a:extLst>
            </p:cNvPr>
            <p:cNvSpPr/>
            <p:nvPr/>
          </p:nvSpPr>
          <p:spPr>
            <a:xfrm>
              <a:off x="1129166" y="2506424"/>
              <a:ext cx="1646285" cy="338554"/>
            </a:xfrm>
            <a:prstGeom prst="rect">
              <a:avLst/>
            </a:prstGeom>
          </p:spPr>
          <p:txBody>
            <a:bodyPr wrap="none">
              <a:spAutoFit/>
            </a:bodyPr>
            <a:lstStyle/>
            <a:p>
              <a:r>
                <a:rPr lang="en-ID" sz="1600" b="1" dirty="0">
                  <a:solidFill>
                    <a:schemeClr val="bg1"/>
                  </a:solidFill>
                  <a:latin typeface="Segoe UI" panose="020B0502040204020203" pitchFamily="34" charset="0"/>
                  <a:cs typeface="Segoe UI" panose="020B0502040204020203" pitchFamily="34" charset="0"/>
                </a:rPr>
                <a:t>LOREM IPSUM </a:t>
              </a:r>
            </a:p>
          </p:txBody>
        </p:sp>
      </p:grpSp>
      <p:grpSp>
        <p:nvGrpSpPr>
          <p:cNvPr id="10" name="Group 9">
            <a:extLst>
              <a:ext uri="{FF2B5EF4-FFF2-40B4-BE49-F238E27FC236}">
                <a16:creationId xmlns:a16="http://schemas.microsoft.com/office/drawing/2014/main" id="{773D6976-7AE7-4EFC-ABAD-2A79F4E78B7F}"/>
              </a:ext>
            </a:extLst>
          </p:cNvPr>
          <p:cNvGrpSpPr/>
          <p:nvPr/>
        </p:nvGrpSpPr>
        <p:grpSpPr>
          <a:xfrm>
            <a:off x="3338470" y="2912029"/>
            <a:ext cx="2253861" cy="2216319"/>
            <a:chOff x="648492" y="2506424"/>
            <a:chExt cx="2253861" cy="2216319"/>
          </a:xfrm>
        </p:grpSpPr>
        <p:sp>
          <p:nvSpPr>
            <p:cNvPr id="11" name="Rectangle 10">
              <a:extLst>
                <a:ext uri="{FF2B5EF4-FFF2-40B4-BE49-F238E27FC236}">
                  <a16:creationId xmlns:a16="http://schemas.microsoft.com/office/drawing/2014/main" id="{9E84F496-7260-4C33-9EEA-3FC9BA6765DF}"/>
                </a:ext>
              </a:extLst>
            </p:cNvPr>
            <p:cNvSpPr/>
            <p:nvPr/>
          </p:nvSpPr>
          <p:spPr>
            <a:xfrm>
              <a:off x="648492" y="2968417"/>
              <a:ext cx="2253861" cy="1754326"/>
            </a:xfrm>
            <a:prstGeom prst="rect">
              <a:avLst/>
            </a:prstGeom>
          </p:spPr>
          <p:txBody>
            <a:bodyPr wrap="square">
              <a:spAutoFit/>
            </a:bodyPr>
            <a:lstStyle/>
            <a:p>
              <a:r>
                <a:rPr lang="en-ID" sz="1200" dirty="0">
                  <a:solidFill>
                    <a:schemeClr val="bg1"/>
                  </a:solidFill>
                  <a:latin typeface="Segoe UI" panose="020B0502040204020203" pitchFamily="34" charset="0"/>
                  <a:cs typeface="Segoe UI" panose="020B0502040204020203" pitchFamily="34" charset="0"/>
                </a:rPr>
                <a:t>Lorem ipsum </a:t>
              </a:r>
              <a:r>
                <a:rPr lang="en-ID" sz="1200" dirty="0" err="1">
                  <a:solidFill>
                    <a:schemeClr val="bg1"/>
                  </a:solidFill>
                  <a:latin typeface="Segoe UI" panose="020B0502040204020203" pitchFamily="34" charset="0"/>
                  <a:cs typeface="Segoe UI" panose="020B0502040204020203" pitchFamily="34" charset="0"/>
                </a:rPr>
                <a:t>dolor</a:t>
              </a:r>
              <a:r>
                <a:rPr lang="en-ID" sz="1200" dirty="0">
                  <a:solidFill>
                    <a:schemeClr val="bg1"/>
                  </a:solidFill>
                  <a:latin typeface="Segoe UI" panose="020B0502040204020203" pitchFamily="34" charset="0"/>
                  <a:cs typeface="Segoe UI" panose="020B0502040204020203" pitchFamily="34" charset="0"/>
                </a:rPr>
                <a:t> sit </a:t>
              </a:r>
              <a:r>
                <a:rPr lang="en-ID" sz="1200" dirty="0" err="1">
                  <a:solidFill>
                    <a:schemeClr val="bg1"/>
                  </a:solidFill>
                  <a:latin typeface="Segoe UI" panose="020B0502040204020203" pitchFamily="34" charset="0"/>
                  <a:cs typeface="Segoe UI" panose="020B0502040204020203" pitchFamily="34" charset="0"/>
                </a:rPr>
                <a:t>amet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consectetur</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adipiscing</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elit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sed</a:t>
              </a:r>
              <a:r>
                <a:rPr lang="en-ID" sz="1200" dirty="0">
                  <a:solidFill>
                    <a:schemeClr val="bg1"/>
                  </a:solidFill>
                  <a:latin typeface="Segoe UI" panose="020B0502040204020203" pitchFamily="34" charset="0"/>
                  <a:cs typeface="Segoe UI" panose="020B0502040204020203" pitchFamily="34" charset="0"/>
                </a:rPr>
                <a:t> do </a:t>
              </a:r>
              <a:r>
                <a:rPr lang="en-ID" sz="1200" dirty="0" err="1">
                  <a:solidFill>
                    <a:schemeClr val="bg1"/>
                  </a:solidFill>
                  <a:latin typeface="Segoe UI" panose="020B0502040204020203" pitchFamily="34" charset="0"/>
                  <a:cs typeface="Segoe UI" panose="020B0502040204020203" pitchFamily="34" charset="0"/>
                </a:rPr>
                <a:t>eiusmod</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tempor</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incididunt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ut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labore</a:t>
              </a:r>
              <a:r>
                <a:rPr lang="en-ID" sz="1200" dirty="0">
                  <a:solidFill>
                    <a:schemeClr val="bg1"/>
                  </a:solidFill>
                  <a:latin typeface="Segoe UI" panose="020B0502040204020203" pitchFamily="34" charset="0"/>
                  <a:cs typeface="Segoe UI" panose="020B0502040204020203" pitchFamily="34" charset="0"/>
                </a:rPr>
                <a:t> et dolore magna </a:t>
              </a:r>
              <a:r>
                <a:rPr lang="en-ID" sz="1200" dirty="0" err="1">
                  <a:solidFill>
                    <a:schemeClr val="bg1"/>
                  </a:solidFill>
                  <a:latin typeface="Segoe UI" panose="020B0502040204020203" pitchFamily="34" charset="0"/>
                  <a:cs typeface="Segoe UI" panose="020B0502040204020203" pitchFamily="34" charset="0"/>
                </a:rPr>
                <a:t>aliqua</a:t>
              </a:r>
              <a:r>
                <a:rPr lang="en-ID" sz="1200" dirty="0">
                  <a:solidFill>
                    <a:schemeClr val="bg1"/>
                  </a:solidFill>
                  <a:latin typeface="Segoe UI" panose="020B0502040204020203" pitchFamily="34" charset="0"/>
                  <a:cs typeface="Segoe UI" panose="020B0502040204020203" pitchFamily="34" charset="0"/>
                </a:rPr>
                <a:t>. Ut </a:t>
              </a:r>
              <a:r>
                <a:rPr lang="en-ID" sz="1200" dirty="0" err="1">
                  <a:solidFill>
                    <a:schemeClr val="bg1"/>
                  </a:solidFill>
                  <a:latin typeface="Segoe UI" panose="020B0502040204020203" pitchFamily="34" charset="0"/>
                  <a:cs typeface="Segoe UI" panose="020B0502040204020203" pitchFamily="34" charset="0"/>
                </a:rPr>
                <a:t>enim</a:t>
              </a:r>
              <a:r>
                <a:rPr lang="en-ID" sz="1200" dirty="0">
                  <a:solidFill>
                    <a:schemeClr val="bg1"/>
                  </a:solidFill>
                  <a:latin typeface="Segoe UI" panose="020B0502040204020203" pitchFamily="34" charset="0"/>
                  <a:cs typeface="Segoe UI" panose="020B0502040204020203" pitchFamily="34" charset="0"/>
                </a:rPr>
                <a:t> ad minim </a:t>
              </a:r>
              <a:r>
                <a:rPr lang="en-ID" sz="1200" dirty="0" err="1">
                  <a:solidFill>
                    <a:schemeClr val="bg1"/>
                  </a:solidFill>
                  <a:latin typeface="Segoe UI" panose="020B0502040204020203" pitchFamily="34" charset="0"/>
                  <a:cs typeface="Segoe UI" panose="020B0502040204020203" pitchFamily="34" charset="0"/>
                </a:rPr>
                <a:t>veniam</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quis</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nostrud</a:t>
              </a:r>
              <a:r>
                <a:rPr lang="en-ID" sz="1200" dirty="0">
                  <a:solidFill>
                    <a:schemeClr val="bg1"/>
                  </a:solidFill>
                  <a:latin typeface="Segoe UI" panose="020B0502040204020203" pitchFamily="34" charset="0"/>
                  <a:cs typeface="Segoe UI" panose="020B0502040204020203" pitchFamily="34" charset="0"/>
                </a:rPr>
                <a:t> exercitation </a:t>
              </a:r>
              <a:r>
                <a:rPr lang="en-ID" sz="1200" dirty="0" err="1">
                  <a:solidFill>
                    <a:schemeClr val="bg1"/>
                  </a:solidFill>
                  <a:latin typeface="Segoe UI" panose="020B0502040204020203" pitchFamily="34" charset="0"/>
                  <a:cs typeface="Segoe UI" panose="020B0502040204020203" pitchFamily="34" charset="0"/>
                </a:rPr>
                <a:t>ullamco</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laboris</a:t>
              </a:r>
              <a:r>
                <a:rPr lang="en-ID" sz="1200" dirty="0">
                  <a:solidFill>
                    <a:schemeClr val="bg1"/>
                  </a:solidFill>
                  <a:latin typeface="Segoe UI" panose="020B0502040204020203" pitchFamily="34" charset="0"/>
                  <a:cs typeface="Segoe UI" panose="020B0502040204020203" pitchFamily="34" charset="0"/>
                </a:rPr>
                <a:t> nisi </a:t>
              </a:r>
              <a:r>
                <a:rPr lang="en-ID" sz="1200" dirty="0" err="1">
                  <a:solidFill>
                    <a:schemeClr val="bg1"/>
                  </a:solidFill>
                  <a:latin typeface="Segoe UI" panose="020B0502040204020203" pitchFamily="34" charset="0"/>
                  <a:cs typeface="Segoe UI" panose="020B0502040204020203" pitchFamily="34" charset="0"/>
                </a:rPr>
                <a:t>ut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aliquip</a:t>
              </a:r>
              <a:r>
                <a:rPr lang="en-ID" sz="1200" dirty="0">
                  <a:solidFill>
                    <a:schemeClr val="bg1"/>
                  </a:solidFill>
                  <a:latin typeface="Segoe UI" panose="020B0502040204020203" pitchFamily="34" charset="0"/>
                  <a:cs typeface="Segoe UI" panose="020B0502040204020203" pitchFamily="34" charset="0"/>
                </a:rPr>
                <a:t> ex </a:t>
              </a:r>
              <a:r>
                <a:rPr lang="en-ID" sz="1200" dirty="0" err="1">
                  <a:solidFill>
                    <a:schemeClr val="bg1"/>
                  </a:solidFill>
                  <a:latin typeface="Segoe UI" panose="020B0502040204020203" pitchFamily="34" charset="0"/>
                  <a:cs typeface="Segoe UI" panose="020B0502040204020203" pitchFamily="34" charset="0"/>
                </a:rPr>
                <a:t>ea</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commodo</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consequat</a:t>
              </a:r>
              <a:r>
                <a:rPr lang="en-ID" sz="1200" dirty="0">
                  <a:solidFill>
                    <a:schemeClr val="bg1"/>
                  </a:solidFill>
                  <a:latin typeface="Segoe UI" panose="020B0502040204020203" pitchFamily="34" charset="0"/>
                  <a:cs typeface="Segoe UI" panose="020B0502040204020203" pitchFamily="34" charset="0"/>
                </a:rPr>
                <a:t>.</a:t>
              </a:r>
            </a:p>
          </p:txBody>
        </p:sp>
        <p:sp>
          <p:nvSpPr>
            <p:cNvPr id="12" name="Rectangle 11">
              <a:extLst>
                <a:ext uri="{FF2B5EF4-FFF2-40B4-BE49-F238E27FC236}">
                  <a16:creationId xmlns:a16="http://schemas.microsoft.com/office/drawing/2014/main" id="{1B054DF4-15C0-49B7-9855-5E99D326AB30}"/>
                </a:ext>
              </a:extLst>
            </p:cNvPr>
            <p:cNvSpPr/>
            <p:nvPr/>
          </p:nvSpPr>
          <p:spPr>
            <a:xfrm>
              <a:off x="1129166" y="2506424"/>
              <a:ext cx="1646285" cy="338554"/>
            </a:xfrm>
            <a:prstGeom prst="rect">
              <a:avLst/>
            </a:prstGeom>
          </p:spPr>
          <p:txBody>
            <a:bodyPr wrap="none">
              <a:spAutoFit/>
            </a:bodyPr>
            <a:lstStyle/>
            <a:p>
              <a:r>
                <a:rPr lang="en-ID" sz="1600" b="1" dirty="0">
                  <a:solidFill>
                    <a:schemeClr val="bg1"/>
                  </a:solidFill>
                  <a:latin typeface="Segoe UI" panose="020B0502040204020203" pitchFamily="34" charset="0"/>
                  <a:cs typeface="Segoe UI" panose="020B0502040204020203" pitchFamily="34" charset="0"/>
                </a:rPr>
                <a:t>LOREM IPSUM </a:t>
              </a:r>
            </a:p>
          </p:txBody>
        </p:sp>
      </p:grpSp>
      <p:grpSp>
        <p:nvGrpSpPr>
          <p:cNvPr id="13" name="Group 12">
            <a:extLst>
              <a:ext uri="{FF2B5EF4-FFF2-40B4-BE49-F238E27FC236}">
                <a16:creationId xmlns:a16="http://schemas.microsoft.com/office/drawing/2014/main" id="{A22A228F-0F12-4769-8250-FBC171F00140}"/>
              </a:ext>
            </a:extLst>
          </p:cNvPr>
          <p:cNvGrpSpPr/>
          <p:nvPr/>
        </p:nvGrpSpPr>
        <p:grpSpPr>
          <a:xfrm>
            <a:off x="6028448" y="2912029"/>
            <a:ext cx="2253861" cy="2216319"/>
            <a:chOff x="648492" y="2506424"/>
            <a:chExt cx="2253861" cy="2216319"/>
          </a:xfrm>
        </p:grpSpPr>
        <p:sp>
          <p:nvSpPr>
            <p:cNvPr id="14" name="Rectangle 13">
              <a:extLst>
                <a:ext uri="{FF2B5EF4-FFF2-40B4-BE49-F238E27FC236}">
                  <a16:creationId xmlns:a16="http://schemas.microsoft.com/office/drawing/2014/main" id="{889FF23A-853C-40F5-A167-71D494D3643C}"/>
                </a:ext>
              </a:extLst>
            </p:cNvPr>
            <p:cNvSpPr/>
            <p:nvPr/>
          </p:nvSpPr>
          <p:spPr>
            <a:xfrm>
              <a:off x="648492" y="2968417"/>
              <a:ext cx="2253861" cy="1754326"/>
            </a:xfrm>
            <a:prstGeom prst="rect">
              <a:avLst/>
            </a:prstGeom>
          </p:spPr>
          <p:txBody>
            <a:bodyPr wrap="square">
              <a:spAutoFit/>
            </a:bodyPr>
            <a:lstStyle/>
            <a:p>
              <a:r>
                <a:rPr lang="en-ID" sz="1200" dirty="0">
                  <a:solidFill>
                    <a:schemeClr val="bg1"/>
                  </a:solidFill>
                  <a:latin typeface="Segoe UI" panose="020B0502040204020203" pitchFamily="34" charset="0"/>
                  <a:cs typeface="Segoe UI" panose="020B0502040204020203" pitchFamily="34" charset="0"/>
                </a:rPr>
                <a:t>Lorem ipsum </a:t>
              </a:r>
              <a:r>
                <a:rPr lang="en-ID" sz="1200" dirty="0" err="1">
                  <a:solidFill>
                    <a:schemeClr val="bg1"/>
                  </a:solidFill>
                  <a:latin typeface="Segoe UI" panose="020B0502040204020203" pitchFamily="34" charset="0"/>
                  <a:cs typeface="Segoe UI" panose="020B0502040204020203" pitchFamily="34" charset="0"/>
                </a:rPr>
                <a:t>dolor</a:t>
              </a:r>
              <a:r>
                <a:rPr lang="en-ID" sz="1200" dirty="0">
                  <a:solidFill>
                    <a:schemeClr val="bg1"/>
                  </a:solidFill>
                  <a:latin typeface="Segoe UI" panose="020B0502040204020203" pitchFamily="34" charset="0"/>
                  <a:cs typeface="Segoe UI" panose="020B0502040204020203" pitchFamily="34" charset="0"/>
                </a:rPr>
                <a:t> sit </a:t>
              </a:r>
              <a:r>
                <a:rPr lang="en-ID" sz="1200" dirty="0" err="1">
                  <a:solidFill>
                    <a:schemeClr val="bg1"/>
                  </a:solidFill>
                  <a:latin typeface="Segoe UI" panose="020B0502040204020203" pitchFamily="34" charset="0"/>
                  <a:cs typeface="Segoe UI" panose="020B0502040204020203" pitchFamily="34" charset="0"/>
                </a:rPr>
                <a:t>amet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consectetur</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adipiscing</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elit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sed</a:t>
              </a:r>
              <a:r>
                <a:rPr lang="en-ID" sz="1200" dirty="0">
                  <a:solidFill>
                    <a:schemeClr val="bg1"/>
                  </a:solidFill>
                  <a:latin typeface="Segoe UI" panose="020B0502040204020203" pitchFamily="34" charset="0"/>
                  <a:cs typeface="Segoe UI" panose="020B0502040204020203" pitchFamily="34" charset="0"/>
                </a:rPr>
                <a:t> do </a:t>
              </a:r>
              <a:r>
                <a:rPr lang="en-ID" sz="1200" dirty="0" err="1">
                  <a:solidFill>
                    <a:schemeClr val="bg1"/>
                  </a:solidFill>
                  <a:latin typeface="Segoe UI" panose="020B0502040204020203" pitchFamily="34" charset="0"/>
                  <a:cs typeface="Segoe UI" panose="020B0502040204020203" pitchFamily="34" charset="0"/>
                </a:rPr>
                <a:t>eiusmod</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tempor</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incididunt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ut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labore</a:t>
              </a:r>
              <a:r>
                <a:rPr lang="en-ID" sz="1200" dirty="0">
                  <a:solidFill>
                    <a:schemeClr val="bg1"/>
                  </a:solidFill>
                  <a:latin typeface="Segoe UI" panose="020B0502040204020203" pitchFamily="34" charset="0"/>
                  <a:cs typeface="Segoe UI" panose="020B0502040204020203" pitchFamily="34" charset="0"/>
                </a:rPr>
                <a:t> et dolore magna </a:t>
              </a:r>
              <a:r>
                <a:rPr lang="en-ID" sz="1200" dirty="0" err="1">
                  <a:solidFill>
                    <a:schemeClr val="bg1"/>
                  </a:solidFill>
                  <a:latin typeface="Segoe UI" panose="020B0502040204020203" pitchFamily="34" charset="0"/>
                  <a:cs typeface="Segoe UI" panose="020B0502040204020203" pitchFamily="34" charset="0"/>
                </a:rPr>
                <a:t>aliqua</a:t>
              </a:r>
              <a:r>
                <a:rPr lang="en-ID" sz="1200" dirty="0">
                  <a:solidFill>
                    <a:schemeClr val="bg1"/>
                  </a:solidFill>
                  <a:latin typeface="Segoe UI" panose="020B0502040204020203" pitchFamily="34" charset="0"/>
                  <a:cs typeface="Segoe UI" panose="020B0502040204020203" pitchFamily="34" charset="0"/>
                </a:rPr>
                <a:t>. Ut </a:t>
              </a:r>
              <a:r>
                <a:rPr lang="en-ID" sz="1200" dirty="0" err="1">
                  <a:solidFill>
                    <a:schemeClr val="bg1"/>
                  </a:solidFill>
                  <a:latin typeface="Segoe UI" panose="020B0502040204020203" pitchFamily="34" charset="0"/>
                  <a:cs typeface="Segoe UI" panose="020B0502040204020203" pitchFamily="34" charset="0"/>
                </a:rPr>
                <a:t>enim</a:t>
              </a:r>
              <a:r>
                <a:rPr lang="en-ID" sz="1200" dirty="0">
                  <a:solidFill>
                    <a:schemeClr val="bg1"/>
                  </a:solidFill>
                  <a:latin typeface="Segoe UI" panose="020B0502040204020203" pitchFamily="34" charset="0"/>
                  <a:cs typeface="Segoe UI" panose="020B0502040204020203" pitchFamily="34" charset="0"/>
                </a:rPr>
                <a:t> ad minim </a:t>
              </a:r>
              <a:r>
                <a:rPr lang="en-ID" sz="1200" dirty="0" err="1">
                  <a:solidFill>
                    <a:schemeClr val="bg1"/>
                  </a:solidFill>
                  <a:latin typeface="Segoe UI" panose="020B0502040204020203" pitchFamily="34" charset="0"/>
                  <a:cs typeface="Segoe UI" panose="020B0502040204020203" pitchFamily="34" charset="0"/>
                </a:rPr>
                <a:t>veniam</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quis</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nostrud</a:t>
              </a:r>
              <a:r>
                <a:rPr lang="en-ID" sz="1200" dirty="0">
                  <a:solidFill>
                    <a:schemeClr val="bg1"/>
                  </a:solidFill>
                  <a:latin typeface="Segoe UI" panose="020B0502040204020203" pitchFamily="34" charset="0"/>
                  <a:cs typeface="Segoe UI" panose="020B0502040204020203" pitchFamily="34" charset="0"/>
                </a:rPr>
                <a:t> exercitation </a:t>
              </a:r>
              <a:r>
                <a:rPr lang="en-ID" sz="1200" dirty="0" err="1">
                  <a:solidFill>
                    <a:schemeClr val="bg1"/>
                  </a:solidFill>
                  <a:latin typeface="Segoe UI" panose="020B0502040204020203" pitchFamily="34" charset="0"/>
                  <a:cs typeface="Segoe UI" panose="020B0502040204020203" pitchFamily="34" charset="0"/>
                </a:rPr>
                <a:t>ullamco</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laboris</a:t>
              </a:r>
              <a:r>
                <a:rPr lang="en-ID" sz="1200" dirty="0">
                  <a:solidFill>
                    <a:schemeClr val="bg1"/>
                  </a:solidFill>
                  <a:latin typeface="Segoe UI" panose="020B0502040204020203" pitchFamily="34" charset="0"/>
                  <a:cs typeface="Segoe UI" panose="020B0502040204020203" pitchFamily="34" charset="0"/>
                </a:rPr>
                <a:t> nisi </a:t>
              </a:r>
              <a:r>
                <a:rPr lang="en-ID" sz="1200" dirty="0" err="1">
                  <a:solidFill>
                    <a:schemeClr val="bg1"/>
                  </a:solidFill>
                  <a:latin typeface="Segoe UI" panose="020B0502040204020203" pitchFamily="34" charset="0"/>
                  <a:cs typeface="Segoe UI" panose="020B0502040204020203" pitchFamily="34" charset="0"/>
                </a:rPr>
                <a:t>ut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aliquip</a:t>
              </a:r>
              <a:r>
                <a:rPr lang="en-ID" sz="1200" dirty="0">
                  <a:solidFill>
                    <a:schemeClr val="bg1"/>
                  </a:solidFill>
                  <a:latin typeface="Segoe UI" panose="020B0502040204020203" pitchFamily="34" charset="0"/>
                  <a:cs typeface="Segoe UI" panose="020B0502040204020203" pitchFamily="34" charset="0"/>
                </a:rPr>
                <a:t> ex </a:t>
              </a:r>
              <a:r>
                <a:rPr lang="en-ID" sz="1200" dirty="0" err="1">
                  <a:solidFill>
                    <a:schemeClr val="bg1"/>
                  </a:solidFill>
                  <a:latin typeface="Segoe UI" panose="020B0502040204020203" pitchFamily="34" charset="0"/>
                  <a:cs typeface="Segoe UI" panose="020B0502040204020203" pitchFamily="34" charset="0"/>
                </a:rPr>
                <a:t>ea</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commodo</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consequat</a:t>
              </a:r>
              <a:r>
                <a:rPr lang="en-ID" sz="1200" dirty="0">
                  <a:solidFill>
                    <a:schemeClr val="bg1"/>
                  </a:solidFill>
                  <a:latin typeface="Segoe UI" panose="020B0502040204020203" pitchFamily="34" charset="0"/>
                  <a:cs typeface="Segoe UI" panose="020B0502040204020203" pitchFamily="34" charset="0"/>
                </a:rPr>
                <a:t>.</a:t>
              </a:r>
            </a:p>
          </p:txBody>
        </p:sp>
        <p:sp>
          <p:nvSpPr>
            <p:cNvPr id="15" name="Rectangle 14">
              <a:extLst>
                <a:ext uri="{FF2B5EF4-FFF2-40B4-BE49-F238E27FC236}">
                  <a16:creationId xmlns:a16="http://schemas.microsoft.com/office/drawing/2014/main" id="{78E23601-9045-4342-84CA-2B48254B0E93}"/>
                </a:ext>
              </a:extLst>
            </p:cNvPr>
            <p:cNvSpPr/>
            <p:nvPr/>
          </p:nvSpPr>
          <p:spPr>
            <a:xfrm>
              <a:off x="1129166" y="2506424"/>
              <a:ext cx="1646285" cy="338554"/>
            </a:xfrm>
            <a:prstGeom prst="rect">
              <a:avLst/>
            </a:prstGeom>
          </p:spPr>
          <p:txBody>
            <a:bodyPr wrap="none">
              <a:spAutoFit/>
            </a:bodyPr>
            <a:lstStyle/>
            <a:p>
              <a:r>
                <a:rPr lang="en-ID" sz="1600" b="1" dirty="0">
                  <a:solidFill>
                    <a:schemeClr val="bg1"/>
                  </a:solidFill>
                  <a:latin typeface="Segoe UI" panose="020B0502040204020203" pitchFamily="34" charset="0"/>
                  <a:cs typeface="Segoe UI" panose="020B0502040204020203" pitchFamily="34" charset="0"/>
                </a:rPr>
                <a:t>LOREM IPSUM </a:t>
              </a:r>
            </a:p>
          </p:txBody>
        </p:sp>
      </p:grpSp>
      <p:grpSp>
        <p:nvGrpSpPr>
          <p:cNvPr id="16" name="Group 15">
            <a:extLst>
              <a:ext uri="{FF2B5EF4-FFF2-40B4-BE49-F238E27FC236}">
                <a16:creationId xmlns:a16="http://schemas.microsoft.com/office/drawing/2014/main" id="{094DB263-773B-47A2-947C-035764A89EA9}"/>
              </a:ext>
            </a:extLst>
          </p:cNvPr>
          <p:cNvGrpSpPr/>
          <p:nvPr/>
        </p:nvGrpSpPr>
        <p:grpSpPr>
          <a:xfrm>
            <a:off x="8718425" y="2912029"/>
            <a:ext cx="2253861" cy="2216319"/>
            <a:chOff x="648492" y="2506424"/>
            <a:chExt cx="2253861" cy="2216319"/>
          </a:xfrm>
        </p:grpSpPr>
        <p:sp>
          <p:nvSpPr>
            <p:cNvPr id="17" name="Rectangle 16">
              <a:extLst>
                <a:ext uri="{FF2B5EF4-FFF2-40B4-BE49-F238E27FC236}">
                  <a16:creationId xmlns:a16="http://schemas.microsoft.com/office/drawing/2014/main" id="{246997A0-8C2D-4EFA-A32B-4E8F8983EAF9}"/>
                </a:ext>
              </a:extLst>
            </p:cNvPr>
            <p:cNvSpPr/>
            <p:nvPr/>
          </p:nvSpPr>
          <p:spPr>
            <a:xfrm>
              <a:off x="648492" y="2968417"/>
              <a:ext cx="2253861" cy="1754326"/>
            </a:xfrm>
            <a:prstGeom prst="rect">
              <a:avLst/>
            </a:prstGeom>
          </p:spPr>
          <p:txBody>
            <a:bodyPr wrap="square">
              <a:spAutoFit/>
            </a:bodyPr>
            <a:lstStyle/>
            <a:p>
              <a:r>
                <a:rPr lang="en-ID" sz="1200" dirty="0">
                  <a:solidFill>
                    <a:schemeClr val="bg1"/>
                  </a:solidFill>
                  <a:latin typeface="Segoe UI" panose="020B0502040204020203" pitchFamily="34" charset="0"/>
                  <a:cs typeface="Segoe UI" panose="020B0502040204020203" pitchFamily="34" charset="0"/>
                </a:rPr>
                <a:t>Lorem ipsum </a:t>
              </a:r>
              <a:r>
                <a:rPr lang="en-ID" sz="1200" dirty="0" err="1">
                  <a:solidFill>
                    <a:schemeClr val="bg1"/>
                  </a:solidFill>
                  <a:latin typeface="Segoe UI" panose="020B0502040204020203" pitchFamily="34" charset="0"/>
                  <a:cs typeface="Segoe UI" panose="020B0502040204020203" pitchFamily="34" charset="0"/>
                </a:rPr>
                <a:t>dolor</a:t>
              </a:r>
              <a:r>
                <a:rPr lang="en-ID" sz="1200" dirty="0">
                  <a:solidFill>
                    <a:schemeClr val="bg1"/>
                  </a:solidFill>
                  <a:latin typeface="Segoe UI" panose="020B0502040204020203" pitchFamily="34" charset="0"/>
                  <a:cs typeface="Segoe UI" panose="020B0502040204020203" pitchFamily="34" charset="0"/>
                </a:rPr>
                <a:t> sit </a:t>
              </a:r>
              <a:r>
                <a:rPr lang="en-ID" sz="1200" dirty="0" err="1">
                  <a:solidFill>
                    <a:schemeClr val="bg1"/>
                  </a:solidFill>
                  <a:latin typeface="Segoe UI" panose="020B0502040204020203" pitchFamily="34" charset="0"/>
                  <a:cs typeface="Segoe UI" panose="020B0502040204020203" pitchFamily="34" charset="0"/>
                </a:rPr>
                <a:t>amet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consectetur</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adipiscing</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elit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sed</a:t>
              </a:r>
              <a:r>
                <a:rPr lang="en-ID" sz="1200" dirty="0">
                  <a:solidFill>
                    <a:schemeClr val="bg1"/>
                  </a:solidFill>
                  <a:latin typeface="Segoe UI" panose="020B0502040204020203" pitchFamily="34" charset="0"/>
                  <a:cs typeface="Segoe UI" panose="020B0502040204020203" pitchFamily="34" charset="0"/>
                </a:rPr>
                <a:t> do </a:t>
              </a:r>
              <a:r>
                <a:rPr lang="en-ID" sz="1200" dirty="0" err="1">
                  <a:solidFill>
                    <a:schemeClr val="bg1"/>
                  </a:solidFill>
                  <a:latin typeface="Segoe UI" panose="020B0502040204020203" pitchFamily="34" charset="0"/>
                  <a:cs typeface="Segoe UI" panose="020B0502040204020203" pitchFamily="34" charset="0"/>
                </a:rPr>
                <a:t>eiusmod</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tempor</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incididunt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ut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labore</a:t>
              </a:r>
              <a:r>
                <a:rPr lang="en-ID" sz="1200" dirty="0">
                  <a:solidFill>
                    <a:schemeClr val="bg1"/>
                  </a:solidFill>
                  <a:latin typeface="Segoe UI" panose="020B0502040204020203" pitchFamily="34" charset="0"/>
                  <a:cs typeface="Segoe UI" panose="020B0502040204020203" pitchFamily="34" charset="0"/>
                </a:rPr>
                <a:t> et dolore magna </a:t>
              </a:r>
              <a:r>
                <a:rPr lang="en-ID" sz="1200" dirty="0" err="1">
                  <a:solidFill>
                    <a:schemeClr val="bg1"/>
                  </a:solidFill>
                  <a:latin typeface="Segoe UI" panose="020B0502040204020203" pitchFamily="34" charset="0"/>
                  <a:cs typeface="Segoe UI" panose="020B0502040204020203" pitchFamily="34" charset="0"/>
                </a:rPr>
                <a:t>aliqua</a:t>
              </a:r>
              <a:r>
                <a:rPr lang="en-ID" sz="1200" dirty="0">
                  <a:solidFill>
                    <a:schemeClr val="bg1"/>
                  </a:solidFill>
                  <a:latin typeface="Segoe UI" panose="020B0502040204020203" pitchFamily="34" charset="0"/>
                  <a:cs typeface="Segoe UI" panose="020B0502040204020203" pitchFamily="34" charset="0"/>
                </a:rPr>
                <a:t>. Ut </a:t>
              </a:r>
              <a:r>
                <a:rPr lang="en-ID" sz="1200" dirty="0" err="1">
                  <a:solidFill>
                    <a:schemeClr val="bg1"/>
                  </a:solidFill>
                  <a:latin typeface="Segoe UI" panose="020B0502040204020203" pitchFamily="34" charset="0"/>
                  <a:cs typeface="Segoe UI" panose="020B0502040204020203" pitchFamily="34" charset="0"/>
                </a:rPr>
                <a:t>enim</a:t>
              </a:r>
              <a:r>
                <a:rPr lang="en-ID" sz="1200" dirty="0">
                  <a:solidFill>
                    <a:schemeClr val="bg1"/>
                  </a:solidFill>
                  <a:latin typeface="Segoe UI" panose="020B0502040204020203" pitchFamily="34" charset="0"/>
                  <a:cs typeface="Segoe UI" panose="020B0502040204020203" pitchFamily="34" charset="0"/>
                </a:rPr>
                <a:t> ad minim </a:t>
              </a:r>
              <a:r>
                <a:rPr lang="en-ID" sz="1200" dirty="0" err="1">
                  <a:solidFill>
                    <a:schemeClr val="bg1"/>
                  </a:solidFill>
                  <a:latin typeface="Segoe UI" panose="020B0502040204020203" pitchFamily="34" charset="0"/>
                  <a:cs typeface="Segoe UI" panose="020B0502040204020203" pitchFamily="34" charset="0"/>
                </a:rPr>
                <a:t>veniam</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quis</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nostrud</a:t>
              </a:r>
              <a:r>
                <a:rPr lang="en-ID" sz="1200" dirty="0">
                  <a:solidFill>
                    <a:schemeClr val="bg1"/>
                  </a:solidFill>
                  <a:latin typeface="Segoe UI" panose="020B0502040204020203" pitchFamily="34" charset="0"/>
                  <a:cs typeface="Segoe UI" panose="020B0502040204020203" pitchFamily="34" charset="0"/>
                </a:rPr>
                <a:t> exercitation </a:t>
              </a:r>
              <a:r>
                <a:rPr lang="en-ID" sz="1200" dirty="0" err="1">
                  <a:solidFill>
                    <a:schemeClr val="bg1"/>
                  </a:solidFill>
                  <a:latin typeface="Segoe UI" panose="020B0502040204020203" pitchFamily="34" charset="0"/>
                  <a:cs typeface="Segoe UI" panose="020B0502040204020203" pitchFamily="34" charset="0"/>
                </a:rPr>
                <a:t>ullamco</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laboris</a:t>
              </a:r>
              <a:r>
                <a:rPr lang="en-ID" sz="1200" dirty="0">
                  <a:solidFill>
                    <a:schemeClr val="bg1"/>
                  </a:solidFill>
                  <a:latin typeface="Segoe UI" panose="020B0502040204020203" pitchFamily="34" charset="0"/>
                  <a:cs typeface="Segoe UI" panose="020B0502040204020203" pitchFamily="34" charset="0"/>
                </a:rPr>
                <a:t> nisi </a:t>
              </a:r>
              <a:r>
                <a:rPr lang="en-ID" sz="1200" dirty="0" err="1">
                  <a:solidFill>
                    <a:schemeClr val="bg1"/>
                  </a:solidFill>
                  <a:latin typeface="Segoe UI" panose="020B0502040204020203" pitchFamily="34" charset="0"/>
                  <a:cs typeface="Segoe UI" panose="020B0502040204020203" pitchFamily="34" charset="0"/>
                </a:rPr>
                <a:t>ut</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aliquip</a:t>
              </a:r>
              <a:r>
                <a:rPr lang="en-ID" sz="1200" dirty="0">
                  <a:solidFill>
                    <a:schemeClr val="bg1"/>
                  </a:solidFill>
                  <a:latin typeface="Segoe UI" panose="020B0502040204020203" pitchFamily="34" charset="0"/>
                  <a:cs typeface="Segoe UI" panose="020B0502040204020203" pitchFamily="34" charset="0"/>
                </a:rPr>
                <a:t> ex </a:t>
              </a:r>
              <a:r>
                <a:rPr lang="en-ID" sz="1200" dirty="0" err="1">
                  <a:solidFill>
                    <a:schemeClr val="bg1"/>
                  </a:solidFill>
                  <a:latin typeface="Segoe UI" panose="020B0502040204020203" pitchFamily="34" charset="0"/>
                  <a:cs typeface="Segoe UI" panose="020B0502040204020203" pitchFamily="34" charset="0"/>
                </a:rPr>
                <a:t>ea</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commodo</a:t>
              </a:r>
              <a:r>
                <a:rPr lang="en-ID" sz="1200" dirty="0">
                  <a:solidFill>
                    <a:schemeClr val="bg1"/>
                  </a:solidFill>
                  <a:latin typeface="Segoe UI" panose="020B0502040204020203" pitchFamily="34" charset="0"/>
                  <a:cs typeface="Segoe UI" panose="020B0502040204020203" pitchFamily="34" charset="0"/>
                </a:rPr>
                <a:t> </a:t>
              </a:r>
              <a:r>
                <a:rPr lang="en-ID" sz="1200" dirty="0" err="1">
                  <a:solidFill>
                    <a:schemeClr val="bg1"/>
                  </a:solidFill>
                  <a:latin typeface="Segoe UI" panose="020B0502040204020203" pitchFamily="34" charset="0"/>
                  <a:cs typeface="Segoe UI" panose="020B0502040204020203" pitchFamily="34" charset="0"/>
                </a:rPr>
                <a:t>consequat</a:t>
              </a:r>
              <a:r>
                <a:rPr lang="en-ID" sz="1200" dirty="0">
                  <a:solidFill>
                    <a:schemeClr val="bg1"/>
                  </a:solidFill>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37710022-ACC2-4580-AB9D-435885DAC9B0}"/>
                </a:ext>
              </a:extLst>
            </p:cNvPr>
            <p:cNvSpPr/>
            <p:nvPr/>
          </p:nvSpPr>
          <p:spPr>
            <a:xfrm>
              <a:off x="1129166" y="2506424"/>
              <a:ext cx="1646285" cy="338554"/>
            </a:xfrm>
            <a:prstGeom prst="rect">
              <a:avLst/>
            </a:prstGeom>
          </p:spPr>
          <p:txBody>
            <a:bodyPr wrap="none">
              <a:spAutoFit/>
            </a:bodyPr>
            <a:lstStyle/>
            <a:p>
              <a:r>
                <a:rPr lang="en-ID" sz="1600" b="1" dirty="0">
                  <a:solidFill>
                    <a:schemeClr val="bg1"/>
                  </a:solidFill>
                  <a:latin typeface="Segoe UI" panose="020B0502040204020203" pitchFamily="34" charset="0"/>
                  <a:cs typeface="Segoe UI" panose="020B0502040204020203" pitchFamily="34" charset="0"/>
                </a:rPr>
                <a:t>LOREM IPSUM </a:t>
              </a:r>
            </a:p>
          </p:txBody>
        </p:sp>
      </p:grpSp>
      <p:grpSp>
        <p:nvGrpSpPr>
          <p:cNvPr id="19" name="Group 18">
            <a:extLst>
              <a:ext uri="{FF2B5EF4-FFF2-40B4-BE49-F238E27FC236}">
                <a16:creationId xmlns:a16="http://schemas.microsoft.com/office/drawing/2014/main" id="{B2799C5A-66C5-4152-82D8-4A0818F3B56F}"/>
              </a:ext>
            </a:extLst>
          </p:cNvPr>
          <p:cNvGrpSpPr/>
          <p:nvPr/>
        </p:nvGrpSpPr>
        <p:grpSpPr>
          <a:xfrm>
            <a:off x="753660" y="2813050"/>
            <a:ext cx="298285" cy="370284"/>
            <a:chOff x="11052175" y="4505325"/>
            <a:chExt cx="230188" cy="285750"/>
          </a:xfrm>
          <a:solidFill>
            <a:srgbClr val="DC8512"/>
          </a:solidFill>
        </p:grpSpPr>
        <p:sp>
          <p:nvSpPr>
            <p:cNvPr id="20" name="Freeform 2657">
              <a:extLst>
                <a:ext uri="{FF2B5EF4-FFF2-40B4-BE49-F238E27FC236}">
                  <a16:creationId xmlns:a16="http://schemas.microsoft.com/office/drawing/2014/main" id="{2FE53C7B-3501-4036-B7E9-5AC7C0E00C63}"/>
                </a:ext>
              </a:extLst>
            </p:cNvPr>
            <p:cNvSpPr>
              <a:spLocks/>
            </p:cNvSpPr>
            <p:nvPr/>
          </p:nvSpPr>
          <p:spPr bwMode="auto">
            <a:xfrm>
              <a:off x="11147425" y="4505325"/>
              <a:ext cx="134938" cy="285750"/>
            </a:xfrm>
            <a:custGeom>
              <a:avLst/>
              <a:gdLst>
                <a:gd name="T0" fmla="*/ 16 w 421"/>
                <a:gd name="T1" fmla="*/ 0 h 902"/>
                <a:gd name="T2" fmla="*/ 9 w 421"/>
                <a:gd name="T3" fmla="*/ 2 h 902"/>
                <a:gd name="T4" fmla="*/ 5 w 421"/>
                <a:gd name="T5" fmla="*/ 5 h 902"/>
                <a:gd name="T6" fmla="*/ 1 w 421"/>
                <a:gd name="T7" fmla="*/ 10 h 902"/>
                <a:gd name="T8" fmla="*/ 0 w 421"/>
                <a:gd name="T9" fmla="*/ 15 h 902"/>
                <a:gd name="T10" fmla="*/ 256 w 421"/>
                <a:gd name="T11" fmla="*/ 61 h 902"/>
                <a:gd name="T12" fmla="*/ 261 w 421"/>
                <a:gd name="T13" fmla="*/ 62 h 902"/>
                <a:gd name="T14" fmla="*/ 267 w 421"/>
                <a:gd name="T15" fmla="*/ 65 h 902"/>
                <a:gd name="T16" fmla="*/ 270 w 421"/>
                <a:gd name="T17" fmla="*/ 69 h 902"/>
                <a:gd name="T18" fmla="*/ 271 w 421"/>
                <a:gd name="T19" fmla="*/ 76 h 902"/>
                <a:gd name="T20" fmla="*/ 270 w 421"/>
                <a:gd name="T21" fmla="*/ 81 h 902"/>
                <a:gd name="T22" fmla="*/ 267 w 421"/>
                <a:gd name="T23" fmla="*/ 86 h 902"/>
                <a:gd name="T24" fmla="*/ 261 w 421"/>
                <a:gd name="T25" fmla="*/ 89 h 902"/>
                <a:gd name="T26" fmla="*/ 256 w 421"/>
                <a:gd name="T27" fmla="*/ 90 h 902"/>
                <a:gd name="T28" fmla="*/ 0 w 421"/>
                <a:gd name="T29" fmla="*/ 151 h 902"/>
                <a:gd name="T30" fmla="*/ 197 w 421"/>
                <a:gd name="T31" fmla="*/ 151 h 902"/>
                <a:gd name="T32" fmla="*/ 203 w 421"/>
                <a:gd name="T33" fmla="*/ 153 h 902"/>
                <a:gd name="T34" fmla="*/ 206 w 421"/>
                <a:gd name="T35" fmla="*/ 157 h 902"/>
                <a:gd name="T36" fmla="*/ 208 w 421"/>
                <a:gd name="T37" fmla="*/ 163 h 902"/>
                <a:gd name="T38" fmla="*/ 208 w 421"/>
                <a:gd name="T39" fmla="*/ 168 h 902"/>
                <a:gd name="T40" fmla="*/ 206 w 421"/>
                <a:gd name="T41" fmla="*/ 174 h 902"/>
                <a:gd name="T42" fmla="*/ 203 w 421"/>
                <a:gd name="T43" fmla="*/ 178 h 902"/>
                <a:gd name="T44" fmla="*/ 197 w 421"/>
                <a:gd name="T45" fmla="*/ 181 h 902"/>
                <a:gd name="T46" fmla="*/ 0 w 421"/>
                <a:gd name="T47" fmla="*/ 181 h 902"/>
                <a:gd name="T48" fmla="*/ 132 w 421"/>
                <a:gd name="T49" fmla="*/ 241 h 902"/>
                <a:gd name="T50" fmla="*/ 138 w 421"/>
                <a:gd name="T51" fmla="*/ 242 h 902"/>
                <a:gd name="T52" fmla="*/ 142 w 421"/>
                <a:gd name="T53" fmla="*/ 245 h 902"/>
                <a:gd name="T54" fmla="*/ 146 w 421"/>
                <a:gd name="T55" fmla="*/ 250 h 902"/>
                <a:gd name="T56" fmla="*/ 147 w 421"/>
                <a:gd name="T57" fmla="*/ 255 h 902"/>
                <a:gd name="T58" fmla="*/ 146 w 421"/>
                <a:gd name="T59" fmla="*/ 262 h 902"/>
                <a:gd name="T60" fmla="*/ 142 w 421"/>
                <a:gd name="T61" fmla="*/ 266 h 902"/>
                <a:gd name="T62" fmla="*/ 138 w 421"/>
                <a:gd name="T63" fmla="*/ 270 h 902"/>
                <a:gd name="T64" fmla="*/ 132 w 421"/>
                <a:gd name="T65" fmla="*/ 271 h 902"/>
                <a:gd name="T66" fmla="*/ 0 w 421"/>
                <a:gd name="T67" fmla="*/ 301 h 902"/>
                <a:gd name="T68" fmla="*/ 139 w 421"/>
                <a:gd name="T69" fmla="*/ 302 h 902"/>
                <a:gd name="T70" fmla="*/ 143 w 421"/>
                <a:gd name="T71" fmla="*/ 304 h 902"/>
                <a:gd name="T72" fmla="*/ 148 w 421"/>
                <a:gd name="T73" fmla="*/ 307 h 902"/>
                <a:gd name="T74" fmla="*/ 150 w 421"/>
                <a:gd name="T75" fmla="*/ 313 h 902"/>
                <a:gd name="T76" fmla="*/ 151 w 421"/>
                <a:gd name="T77" fmla="*/ 902 h 902"/>
                <a:gd name="T78" fmla="*/ 181 w 421"/>
                <a:gd name="T79" fmla="*/ 766 h 902"/>
                <a:gd name="T80" fmla="*/ 182 w 421"/>
                <a:gd name="T81" fmla="*/ 761 h 902"/>
                <a:gd name="T82" fmla="*/ 185 w 421"/>
                <a:gd name="T83" fmla="*/ 755 h 902"/>
                <a:gd name="T84" fmla="*/ 190 w 421"/>
                <a:gd name="T85" fmla="*/ 752 h 902"/>
                <a:gd name="T86" fmla="*/ 195 w 421"/>
                <a:gd name="T87" fmla="*/ 751 h 902"/>
                <a:gd name="T88" fmla="*/ 319 w 421"/>
                <a:gd name="T89" fmla="*/ 752 h 902"/>
                <a:gd name="T90" fmla="*/ 324 w 421"/>
                <a:gd name="T91" fmla="*/ 754 h 902"/>
                <a:gd name="T92" fmla="*/ 328 w 421"/>
                <a:gd name="T93" fmla="*/ 757 h 902"/>
                <a:gd name="T94" fmla="*/ 331 w 421"/>
                <a:gd name="T95" fmla="*/ 763 h 902"/>
                <a:gd name="T96" fmla="*/ 331 w 421"/>
                <a:gd name="T97" fmla="*/ 902 h 902"/>
                <a:gd name="T98" fmla="*/ 409 w 421"/>
                <a:gd name="T99" fmla="*/ 901 h 902"/>
                <a:gd name="T100" fmla="*/ 414 w 421"/>
                <a:gd name="T101" fmla="*/ 898 h 902"/>
                <a:gd name="T102" fmla="*/ 419 w 421"/>
                <a:gd name="T103" fmla="*/ 895 h 902"/>
                <a:gd name="T104" fmla="*/ 421 w 421"/>
                <a:gd name="T105" fmla="*/ 890 h 902"/>
                <a:gd name="T106" fmla="*/ 421 w 421"/>
                <a:gd name="T107" fmla="*/ 15 h 902"/>
                <a:gd name="T108" fmla="*/ 420 w 421"/>
                <a:gd name="T109" fmla="*/ 10 h 902"/>
                <a:gd name="T110" fmla="*/ 417 w 421"/>
                <a:gd name="T111" fmla="*/ 4 h 902"/>
                <a:gd name="T112" fmla="*/ 412 w 421"/>
                <a:gd name="T113" fmla="*/ 2 h 902"/>
                <a:gd name="T114" fmla="*/ 406 w 421"/>
                <a:gd name="T115"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1" h="902">
                  <a:moveTo>
                    <a:pt x="406" y="0"/>
                  </a:moveTo>
                  <a:lnTo>
                    <a:pt x="16" y="0"/>
                  </a:lnTo>
                  <a:lnTo>
                    <a:pt x="12" y="1"/>
                  </a:lnTo>
                  <a:lnTo>
                    <a:pt x="9" y="2"/>
                  </a:lnTo>
                  <a:lnTo>
                    <a:pt x="7" y="3"/>
                  </a:lnTo>
                  <a:lnTo>
                    <a:pt x="5" y="5"/>
                  </a:lnTo>
                  <a:lnTo>
                    <a:pt x="3" y="8"/>
                  </a:lnTo>
                  <a:lnTo>
                    <a:pt x="1" y="10"/>
                  </a:lnTo>
                  <a:lnTo>
                    <a:pt x="0" y="12"/>
                  </a:lnTo>
                  <a:lnTo>
                    <a:pt x="0" y="15"/>
                  </a:lnTo>
                  <a:lnTo>
                    <a:pt x="0" y="61"/>
                  </a:lnTo>
                  <a:lnTo>
                    <a:pt x="256" y="61"/>
                  </a:lnTo>
                  <a:lnTo>
                    <a:pt x="259" y="61"/>
                  </a:lnTo>
                  <a:lnTo>
                    <a:pt x="261" y="62"/>
                  </a:lnTo>
                  <a:lnTo>
                    <a:pt x="265" y="63"/>
                  </a:lnTo>
                  <a:lnTo>
                    <a:pt x="267" y="65"/>
                  </a:lnTo>
                  <a:lnTo>
                    <a:pt x="268" y="67"/>
                  </a:lnTo>
                  <a:lnTo>
                    <a:pt x="270" y="69"/>
                  </a:lnTo>
                  <a:lnTo>
                    <a:pt x="270" y="73"/>
                  </a:lnTo>
                  <a:lnTo>
                    <a:pt x="271" y="76"/>
                  </a:lnTo>
                  <a:lnTo>
                    <a:pt x="270" y="78"/>
                  </a:lnTo>
                  <a:lnTo>
                    <a:pt x="270" y="81"/>
                  </a:lnTo>
                  <a:lnTo>
                    <a:pt x="268" y="84"/>
                  </a:lnTo>
                  <a:lnTo>
                    <a:pt x="267" y="86"/>
                  </a:lnTo>
                  <a:lnTo>
                    <a:pt x="265" y="88"/>
                  </a:lnTo>
                  <a:lnTo>
                    <a:pt x="261" y="89"/>
                  </a:lnTo>
                  <a:lnTo>
                    <a:pt x="259" y="90"/>
                  </a:lnTo>
                  <a:lnTo>
                    <a:pt x="256" y="90"/>
                  </a:lnTo>
                  <a:lnTo>
                    <a:pt x="0" y="90"/>
                  </a:lnTo>
                  <a:lnTo>
                    <a:pt x="0" y="151"/>
                  </a:lnTo>
                  <a:lnTo>
                    <a:pt x="194" y="151"/>
                  </a:lnTo>
                  <a:lnTo>
                    <a:pt x="197" y="151"/>
                  </a:lnTo>
                  <a:lnTo>
                    <a:pt x="200" y="152"/>
                  </a:lnTo>
                  <a:lnTo>
                    <a:pt x="203" y="153"/>
                  </a:lnTo>
                  <a:lnTo>
                    <a:pt x="205" y="155"/>
                  </a:lnTo>
                  <a:lnTo>
                    <a:pt x="206" y="157"/>
                  </a:lnTo>
                  <a:lnTo>
                    <a:pt x="207" y="160"/>
                  </a:lnTo>
                  <a:lnTo>
                    <a:pt x="208" y="163"/>
                  </a:lnTo>
                  <a:lnTo>
                    <a:pt x="210" y="166"/>
                  </a:lnTo>
                  <a:lnTo>
                    <a:pt x="208" y="168"/>
                  </a:lnTo>
                  <a:lnTo>
                    <a:pt x="207" y="172"/>
                  </a:lnTo>
                  <a:lnTo>
                    <a:pt x="206" y="174"/>
                  </a:lnTo>
                  <a:lnTo>
                    <a:pt x="205" y="176"/>
                  </a:lnTo>
                  <a:lnTo>
                    <a:pt x="203" y="178"/>
                  </a:lnTo>
                  <a:lnTo>
                    <a:pt x="200" y="179"/>
                  </a:lnTo>
                  <a:lnTo>
                    <a:pt x="197" y="181"/>
                  </a:lnTo>
                  <a:lnTo>
                    <a:pt x="194" y="181"/>
                  </a:lnTo>
                  <a:lnTo>
                    <a:pt x="0" y="181"/>
                  </a:lnTo>
                  <a:lnTo>
                    <a:pt x="0" y="241"/>
                  </a:lnTo>
                  <a:lnTo>
                    <a:pt x="132" y="241"/>
                  </a:lnTo>
                  <a:lnTo>
                    <a:pt x="136" y="241"/>
                  </a:lnTo>
                  <a:lnTo>
                    <a:pt x="138" y="242"/>
                  </a:lnTo>
                  <a:lnTo>
                    <a:pt x="140" y="243"/>
                  </a:lnTo>
                  <a:lnTo>
                    <a:pt x="142" y="245"/>
                  </a:lnTo>
                  <a:lnTo>
                    <a:pt x="145" y="248"/>
                  </a:lnTo>
                  <a:lnTo>
                    <a:pt x="146" y="250"/>
                  </a:lnTo>
                  <a:lnTo>
                    <a:pt x="147" y="253"/>
                  </a:lnTo>
                  <a:lnTo>
                    <a:pt x="147" y="255"/>
                  </a:lnTo>
                  <a:lnTo>
                    <a:pt x="147" y="259"/>
                  </a:lnTo>
                  <a:lnTo>
                    <a:pt x="146" y="262"/>
                  </a:lnTo>
                  <a:lnTo>
                    <a:pt x="145" y="264"/>
                  </a:lnTo>
                  <a:lnTo>
                    <a:pt x="142" y="266"/>
                  </a:lnTo>
                  <a:lnTo>
                    <a:pt x="140" y="269"/>
                  </a:lnTo>
                  <a:lnTo>
                    <a:pt x="138" y="270"/>
                  </a:lnTo>
                  <a:lnTo>
                    <a:pt x="136" y="271"/>
                  </a:lnTo>
                  <a:lnTo>
                    <a:pt x="132" y="271"/>
                  </a:lnTo>
                  <a:lnTo>
                    <a:pt x="0" y="271"/>
                  </a:lnTo>
                  <a:lnTo>
                    <a:pt x="0" y="301"/>
                  </a:lnTo>
                  <a:lnTo>
                    <a:pt x="136" y="301"/>
                  </a:lnTo>
                  <a:lnTo>
                    <a:pt x="139" y="302"/>
                  </a:lnTo>
                  <a:lnTo>
                    <a:pt x="141" y="302"/>
                  </a:lnTo>
                  <a:lnTo>
                    <a:pt x="143" y="304"/>
                  </a:lnTo>
                  <a:lnTo>
                    <a:pt x="147" y="305"/>
                  </a:lnTo>
                  <a:lnTo>
                    <a:pt x="148" y="307"/>
                  </a:lnTo>
                  <a:lnTo>
                    <a:pt x="149" y="310"/>
                  </a:lnTo>
                  <a:lnTo>
                    <a:pt x="150" y="313"/>
                  </a:lnTo>
                  <a:lnTo>
                    <a:pt x="150" y="316"/>
                  </a:lnTo>
                  <a:lnTo>
                    <a:pt x="151" y="902"/>
                  </a:lnTo>
                  <a:lnTo>
                    <a:pt x="181" y="902"/>
                  </a:lnTo>
                  <a:lnTo>
                    <a:pt x="181" y="766"/>
                  </a:lnTo>
                  <a:lnTo>
                    <a:pt x="181" y="763"/>
                  </a:lnTo>
                  <a:lnTo>
                    <a:pt x="182" y="761"/>
                  </a:lnTo>
                  <a:lnTo>
                    <a:pt x="183" y="757"/>
                  </a:lnTo>
                  <a:lnTo>
                    <a:pt x="185" y="755"/>
                  </a:lnTo>
                  <a:lnTo>
                    <a:pt x="188" y="754"/>
                  </a:lnTo>
                  <a:lnTo>
                    <a:pt x="190" y="752"/>
                  </a:lnTo>
                  <a:lnTo>
                    <a:pt x="193" y="752"/>
                  </a:lnTo>
                  <a:lnTo>
                    <a:pt x="195" y="751"/>
                  </a:lnTo>
                  <a:lnTo>
                    <a:pt x="316" y="751"/>
                  </a:lnTo>
                  <a:lnTo>
                    <a:pt x="319" y="752"/>
                  </a:lnTo>
                  <a:lnTo>
                    <a:pt x="322" y="752"/>
                  </a:lnTo>
                  <a:lnTo>
                    <a:pt x="324" y="754"/>
                  </a:lnTo>
                  <a:lnTo>
                    <a:pt x="326" y="755"/>
                  </a:lnTo>
                  <a:lnTo>
                    <a:pt x="328" y="757"/>
                  </a:lnTo>
                  <a:lnTo>
                    <a:pt x="330" y="761"/>
                  </a:lnTo>
                  <a:lnTo>
                    <a:pt x="331" y="763"/>
                  </a:lnTo>
                  <a:lnTo>
                    <a:pt x="331" y="766"/>
                  </a:lnTo>
                  <a:lnTo>
                    <a:pt x="331" y="902"/>
                  </a:lnTo>
                  <a:lnTo>
                    <a:pt x="406" y="902"/>
                  </a:lnTo>
                  <a:lnTo>
                    <a:pt x="409" y="901"/>
                  </a:lnTo>
                  <a:lnTo>
                    <a:pt x="412" y="901"/>
                  </a:lnTo>
                  <a:lnTo>
                    <a:pt x="414" y="898"/>
                  </a:lnTo>
                  <a:lnTo>
                    <a:pt x="417" y="897"/>
                  </a:lnTo>
                  <a:lnTo>
                    <a:pt x="419" y="895"/>
                  </a:lnTo>
                  <a:lnTo>
                    <a:pt x="420" y="892"/>
                  </a:lnTo>
                  <a:lnTo>
                    <a:pt x="421" y="890"/>
                  </a:lnTo>
                  <a:lnTo>
                    <a:pt x="421" y="886"/>
                  </a:lnTo>
                  <a:lnTo>
                    <a:pt x="421" y="15"/>
                  </a:lnTo>
                  <a:lnTo>
                    <a:pt x="421" y="12"/>
                  </a:lnTo>
                  <a:lnTo>
                    <a:pt x="420" y="10"/>
                  </a:lnTo>
                  <a:lnTo>
                    <a:pt x="419" y="8"/>
                  </a:lnTo>
                  <a:lnTo>
                    <a:pt x="417" y="4"/>
                  </a:lnTo>
                  <a:lnTo>
                    <a:pt x="414" y="3"/>
                  </a:lnTo>
                  <a:lnTo>
                    <a:pt x="412" y="2"/>
                  </a:lnTo>
                  <a:lnTo>
                    <a:pt x="409" y="1"/>
                  </a:lnTo>
                  <a:lnTo>
                    <a:pt x="4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1" name="Freeform 2658">
              <a:extLst>
                <a:ext uri="{FF2B5EF4-FFF2-40B4-BE49-F238E27FC236}">
                  <a16:creationId xmlns:a16="http://schemas.microsoft.com/office/drawing/2014/main" id="{EE9B72FF-80D4-4A4C-8572-C54F5A1BC068}"/>
                </a:ext>
              </a:extLst>
            </p:cNvPr>
            <p:cNvSpPr>
              <a:spLocks/>
            </p:cNvSpPr>
            <p:nvPr/>
          </p:nvSpPr>
          <p:spPr bwMode="auto">
            <a:xfrm>
              <a:off x="11052175" y="4610100"/>
              <a:ext cx="133350" cy="180975"/>
            </a:xfrm>
            <a:custGeom>
              <a:avLst/>
              <a:gdLst>
                <a:gd name="T0" fmla="*/ 0 w 420"/>
                <a:gd name="T1" fmla="*/ 0 h 572"/>
                <a:gd name="T2" fmla="*/ 0 w 420"/>
                <a:gd name="T3" fmla="*/ 91 h 572"/>
                <a:gd name="T4" fmla="*/ 188 w 420"/>
                <a:gd name="T5" fmla="*/ 92 h 572"/>
                <a:gd name="T6" fmla="*/ 194 w 420"/>
                <a:gd name="T7" fmla="*/ 94 h 572"/>
                <a:gd name="T8" fmla="*/ 198 w 420"/>
                <a:gd name="T9" fmla="*/ 97 h 572"/>
                <a:gd name="T10" fmla="*/ 200 w 420"/>
                <a:gd name="T11" fmla="*/ 103 h 572"/>
                <a:gd name="T12" fmla="*/ 200 w 420"/>
                <a:gd name="T13" fmla="*/ 109 h 572"/>
                <a:gd name="T14" fmla="*/ 198 w 420"/>
                <a:gd name="T15" fmla="*/ 115 h 572"/>
                <a:gd name="T16" fmla="*/ 194 w 420"/>
                <a:gd name="T17" fmla="*/ 118 h 572"/>
                <a:gd name="T18" fmla="*/ 188 w 420"/>
                <a:gd name="T19" fmla="*/ 120 h 572"/>
                <a:gd name="T20" fmla="*/ 0 w 420"/>
                <a:gd name="T21" fmla="*/ 121 h 572"/>
                <a:gd name="T22" fmla="*/ 155 w 420"/>
                <a:gd name="T23" fmla="*/ 181 h 572"/>
                <a:gd name="T24" fmla="*/ 161 w 420"/>
                <a:gd name="T25" fmla="*/ 182 h 572"/>
                <a:gd name="T26" fmla="*/ 165 w 420"/>
                <a:gd name="T27" fmla="*/ 185 h 572"/>
                <a:gd name="T28" fmla="*/ 168 w 420"/>
                <a:gd name="T29" fmla="*/ 191 h 572"/>
                <a:gd name="T30" fmla="*/ 169 w 420"/>
                <a:gd name="T31" fmla="*/ 196 h 572"/>
                <a:gd name="T32" fmla="*/ 168 w 420"/>
                <a:gd name="T33" fmla="*/ 202 h 572"/>
                <a:gd name="T34" fmla="*/ 165 w 420"/>
                <a:gd name="T35" fmla="*/ 206 h 572"/>
                <a:gd name="T36" fmla="*/ 161 w 420"/>
                <a:gd name="T37" fmla="*/ 209 h 572"/>
                <a:gd name="T38" fmla="*/ 155 w 420"/>
                <a:gd name="T39" fmla="*/ 211 h 572"/>
                <a:gd name="T40" fmla="*/ 0 w 420"/>
                <a:gd name="T41" fmla="*/ 271 h 572"/>
                <a:gd name="T42" fmla="*/ 96 w 420"/>
                <a:gd name="T43" fmla="*/ 271 h 572"/>
                <a:gd name="T44" fmla="*/ 101 w 420"/>
                <a:gd name="T45" fmla="*/ 273 h 572"/>
                <a:gd name="T46" fmla="*/ 105 w 420"/>
                <a:gd name="T47" fmla="*/ 278 h 572"/>
                <a:gd name="T48" fmla="*/ 108 w 420"/>
                <a:gd name="T49" fmla="*/ 283 h 572"/>
                <a:gd name="T50" fmla="*/ 108 w 420"/>
                <a:gd name="T51" fmla="*/ 289 h 572"/>
                <a:gd name="T52" fmla="*/ 105 w 420"/>
                <a:gd name="T53" fmla="*/ 294 h 572"/>
                <a:gd name="T54" fmla="*/ 101 w 420"/>
                <a:gd name="T55" fmla="*/ 299 h 572"/>
                <a:gd name="T56" fmla="*/ 96 w 420"/>
                <a:gd name="T57" fmla="*/ 301 h 572"/>
                <a:gd name="T58" fmla="*/ 0 w 420"/>
                <a:gd name="T59" fmla="*/ 301 h 572"/>
                <a:gd name="T60" fmla="*/ 0 w 420"/>
                <a:gd name="T61" fmla="*/ 572 h 572"/>
                <a:gd name="T62" fmla="*/ 90 w 420"/>
                <a:gd name="T63" fmla="*/ 572 h 572"/>
                <a:gd name="T64" fmla="*/ 90 w 420"/>
                <a:gd name="T65" fmla="*/ 433 h 572"/>
                <a:gd name="T66" fmla="*/ 93 w 420"/>
                <a:gd name="T67" fmla="*/ 427 h 572"/>
                <a:gd name="T68" fmla="*/ 97 w 420"/>
                <a:gd name="T69" fmla="*/ 424 h 572"/>
                <a:gd name="T70" fmla="*/ 102 w 420"/>
                <a:gd name="T71" fmla="*/ 422 h 572"/>
                <a:gd name="T72" fmla="*/ 225 w 420"/>
                <a:gd name="T73" fmla="*/ 421 h 572"/>
                <a:gd name="T74" fmla="*/ 231 w 420"/>
                <a:gd name="T75" fmla="*/ 422 h 572"/>
                <a:gd name="T76" fmla="*/ 237 w 420"/>
                <a:gd name="T77" fmla="*/ 425 h 572"/>
                <a:gd name="T78" fmla="*/ 239 w 420"/>
                <a:gd name="T79" fmla="*/ 431 h 572"/>
                <a:gd name="T80" fmla="*/ 241 w 420"/>
                <a:gd name="T81" fmla="*/ 436 h 572"/>
                <a:gd name="T82" fmla="*/ 406 w 420"/>
                <a:gd name="T83" fmla="*/ 572 h 572"/>
                <a:gd name="T84" fmla="*/ 420 w 420"/>
                <a:gd name="T85" fmla="*/ 556 h 572"/>
                <a:gd name="T86" fmla="*/ 420 w 420"/>
                <a:gd name="T87" fmla="*/ 0 h 572"/>
                <a:gd name="T88" fmla="*/ 15 w 420"/>
                <a:gd name="T8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0" h="572">
                  <a:moveTo>
                    <a:pt x="15" y="0"/>
                  </a:moveTo>
                  <a:lnTo>
                    <a:pt x="0" y="0"/>
                  </a:lnTo>
                  <a:lnTo>
                    <a:pt x="0" y="16"/>
                  </a:lnTo>
                  <a:lnTo>
                    <a:pt x="0" y="91"/>
                  </a:lnTo>
                  <a:lnTo>
                    <a:pt x="186" y="91"/>
                  </a:lnTo>
                  <a:lnTo>
                    <a:pt x="188" y="92"/>
                  </a:lnTo>
                  <a:lnTo>
                    <a:pt x="191" y="92"/>
                  </a:lnTo>
                  <a:lnTo>
                    <a:pt x="194" y="94"/>
                  </a:lnTo>
                  <a:lnTo>
                    <a:pt x="196" y="95"/>
                  </a:lnTo>
                  <a:lnTo>
                    <a:pt x="198" y="97"/>
                  </a:lnTo>
                  <a:lnTo>
                    <a:pt x="199" y="100"/>
                  </a:lnTo>
                  <a:lnTo>
                    <a:pt x="200" y="103"/>
                  </a:lnTo>
                  <a:lnTo>
                    <a:pt x="200" y="106"/>
                  </a:lnTo>
                  <a:lnTo>
                    <a:pt x="200" y="109"/>
                  </a:lnTo>
                  <a:lnTo>
                    <a:pt x="199" y="111"/>
                  </a:lnTo>
                  <a:lnTo>
                    <a:pt x="198" y="115"/>
                  </a:lnTo>
                  <a:lnTo>
                    <a:pt x="196" y="117"/>
                  </a:lnTo>
                  <a:lnTo>
                    <a:pt x="194" y="118"/>
                  </a:lnTo>
                  <a:lnTo>
                    <a:pt x="191" y="120"/>
                  </a:lnTo>
                  <a:lnTo>
                    <a:pt x="188" y="120"/>
                  </a:lnTo>
                  <a:lnTo>
                    <a:pt x="186" y="121"/>
                  </a:lnTo>
                  <a:lnTo>
                    <a:pt x="0" y="121"/>
                  </a:lnTo>
                  <a:lnTo>
                    <a:pt x="0" y="181"/>
                  </a:lnTo>
                  <a:lnTo>
                    <a:pt x="155" y="181"/>
                  </a:lnTo>
                  <a:lnTo>
                    <a:pt x="157" y="181"/>
                  </a:lnTo>
                  <a:lnTo>
                    <a:pt x="161" y="182"/>
                  </a:lnTo>
                  <a:lnTo>
                    <a:pt x="163" y="184"/>
                  </a:lnTo>
                  <a:lnTo>
                    <a:pt x="165" y="185"/>
                  </a:lnTo>
                  <a:lnTo>
                    <a:pt x="167" y="187"/>
                  </a:lnTo>
                  <a:lnTo>
                    <a:pt x="168" y="191"/>
                  </a:lnTo>
                  <a:lnTo>
                    <a:pt x="169" y="193"/>
                  </a:lnTo>
                  <a:lnTo>
                    <a:pt x="169" y="196"/>
                  </a:lnTo>
                  <a:lnTo>
                    <a:pt x="169" y="200"/>
                  </a:lnTo>
                  <a:lnTo>
                    <a:pt x="168" y="202"/>
                  </a:lnTo>
                  <a:lnTo>
                    <a:pt x="167" y="204"/>
                  </a:lnTo>
                  <a:lnTo>
                    <a:pt x="165" y="206"/>
                  </a:lnTo>
                  <a:lnTo>
                    <a:pt x="163" y="208"/>
                  </a:lnTo>
                  <a:lnTo>
                    <a:pt x="161" y="209"/>
                  </a:lnTo>
                  <a:lnTo>
                    <a:pt x="157" y="211"/>
                  </a:lnTo>
                  <a:lnTo>
                    <a:pt x="155" y="211"/>
                  </a:lnTo>
                  <a:lnTo>
                    <a:pt x="0" y="211"/>
                  </a:lnTo>
                  <a:lnTo>
                    <a:pt x="0" y="271"/>
                  </a:lnTo>
                  <a:lnTo>
                    <a:pt x="93" y="271"/>
                  </a:lnTo>
                  <a:lnTo>
                    <a:pt x="96" y="271"/>
                  </a:lnTo>
                  <a:lnTo>
                    <a:pt x="99" y="272"/>
                  </a:lnTo>
                  <a:lnTo>
                    <a:pt x="101" y="273"/>
                  </a:lnTo>
                  <a:lnTo>
                    <a:pt x="103" y="275"/>
                  </a:lnTo>
                  <a:lnTo>
                    <a:pt x="105" y="278"/>
                  </a:lnTo>
                  <a:lnTo>
                    <a:pt x="107" y="280"/>
                  </a:lnTo>
                  <a:lnTo>
                    <a:pt x="108" y="283"/>
                  </a:lnTo>
                  <a:lnTo>
                    <a:pt x="108" y="286"/>
                  </a:lnTo>
                  <a:lnTo>
                    <a:pt x="108" y="289"/>
                  </a:lnTo>
                  <a:lnTo>
                    <a:pt x="107" y="292"/>
                  </a:lnTo>
                  <a:lnTo>
                    <a:pt x="105" y="294"/>
                  </a:lnTo>
                  <a:lnTo>
                    <a:pt x="103" y="296"/>
                  </a:lnTo>
                  <a:lnTo>
                    <a:pt x="101" y="299"/>
                  </a:lnTo>
                  <a:lnTo>
                    <a:pt x="99" y="300"/>
                  </a:lnTo>
                  <a:lnTo>
                    <a:pt x="96" y="301"/>
                  </a:lnTo>
                  <a:lnTo>
                    <a:pt x="93" y="301"/>
                  </a:lnTo>
                  <a:lnTo>
                    <a:pt x="0" y="301"/>
                  </a:lnTo>
                  <a:lnTo>
                    <a:pt x="0" y="556"/>
                  </a:lnTo>
                  <a:lnTo>
                    <a:pt x="0" y="572"/>
                  </a:lnTo>
                  <a:lnTo>
                    <a:pt x="15" y="572"/>
                  </a:lnTo>
                  <a:lnTo>
                    <a:pt x="90" y="572"/>
                  </a:lnTo>
                  <a:lnTo>
                    <a:pt x="90" y="436"/>
                  </a:lnTo>
                  <a:lnTo>
                    <a:pt x="90" y="433"/>
                  </a:lnTo>
                  <a:lnTo>
                    <a:pt x="91" y="431"/>
                  </a:lnTo>
                  <a:lnTo>
                    <a:pt x="93" y="427"/>
                  </a:lnTo>
                  <a:lnTo>
                    <a:pt x="94" y="425"/>
                  </a:lnTo>
                  <a:lnTo>
                    <a:pt x="97" y="424"/>
                  </a:lnTo>
                  <a:lnTo>
                    <a:pt x="100" y="422"/>
                  </a:lnTo>
                  <a:lnTo>
                    <a:pt x="102" y="422"/>
                  </a:lnTo>
                  <a:lnTo>
                    <a:pt x="105" y="421"/>
                  </a:lnTo>
                  <a:lnTo>
                    <a:pt x="225" y="421"/>
                  </a:lnTo>
                  <a:lnTo>
                    <a:pt x="229" y="422"/>
                  </a:lnTo>
                  <a:lnTo>
                    <a:pt x="231" y="422"/>
                  </a:lnTo>
                  <a:lnTo>
                    <a:pt x="234" y="424"/>
                  </a:lnTo>
                  <a:lnTo>
                    <a:pt x="237" y="425"/>
                  </a:lnTo>
                  <a:lnTo>
                    <a:pt x="238" y="427"/>
                  </a:lnTo>
                  <a:lnTo>
                    <a:pt x="239" y="431"/>
                  </a:lnTo>
                  <a:lnTo>
                    <a:pt x="240" y="433"/>
                  </a:lnTo>
                  <a:lnTo>
                    <a:pt x="241" y="436"/>
                  </a:lnTo>
                  <a:lnTo>
                    <a:pt x="241" y="572"/>
                  </a:lnTo>
                  <a:lnTo>
                    <a:pt x="406" y="572"/>
                  </a:lnTo>
                  <a:lnTo>
                    <a:pt x="420" y="572"/>
                  </a:lnTo>
                  <a:lnTo>
                    <a:pt x="420" y="556"/>
                  </a:lnTo>
                  <a:lnTo>
                    <a:pt x="420" y="16"/>
                  </a:lnTo>
                  <a:lnTo>
                    <a:pt x="420" y="0"/>
                  </a:lnTo>
                  <a:lnTo>
                    <a:pt x="406"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22" name="Freeform 3073">
            <a:extLst>
              <a:ext uri="{FF2B5EF4-FFF2-40B4-BE49-F238E27FC236}">
                <a16:creationId xmlns:a16="http://schemas.microsoft.com/office/drawing/2014/main" id="{660132F4-0352-49F0-81DC-B3772AD82F86}"/>
              </a:ext>
            </a:extLst>
          </p:cNvPr>
          <p:cNvSpPr>
            <a:spLocks noEditPoints="1"/>
          </p:cNvSpPr>
          <p:nvPr/>
        </p:nvSpPr>
        <p:spPr bwMode="auto">
          <a:xfrm>
            <a:off x="3427799" y="2830600"/>
            <a:ext cx="352734" cy="352734"/>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rgbClr val="DC8512"/>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B531DF29-16AA-4511-ACA8-1CC4F62D6AE4}"/>
              </a:ext>
            </a:extLst>
          </p:cNvPr>
          <p:cNvGrpSpPr/>
          <p:nvPr/>
        </p:nvGrpSpPr>
        <p:grpSpPr>
          <a:xfrm>
            <a:off x="6086593" y="2800965"/>
            <a:ext cx="318993" cy="382369"/>
            <a:chOff x="342900" y="1943100"/>
            <a:chExt cx="239713" cy="287338"/>
          </a:xfrm>
          <a:solidFill>
            <a:srgbClr val="DC8512"/>
          </a:solidFill>
        </p:grpSpPr>
        <p:sp>
          <p:nvSpPr>
            <p:cNvPr id="24" name="Freeform 1033">
              <a:extLst>
                <a:ext uri="{FF2B5EF4-FFF2-40B4-BE49-F238E27FC236}">
                  <a16:creationId xmlns:a16="http://schemas.microsoft.com/office/drawing/2014/main" id="{93D9B16C-CAB7-488A-85CC-6C25E03F03D0}"/>
                </a:ext>
              </a:extLst>
            </p:cNvPr>
            <p:cNvSpPr>
              <a:spLocks noEditPoints="1"/>
            </p:cNvSpPr>
            <p:nvPr/>
          </p:nvSpPr>
          <p:spPr bwMode="auto">
            <a:xfrm>
              <a:off x="342900" y="1943100"/>
              <a:ext cx="200025" cy="258763"/>
            </a:xfrm>
            <a:custGeom>
              <a:avLst/>
              <a:gdLst>
                <a:gd name="T0" fmla="*/ 350 w 506"/>
                <a:gd name="T1" fmla="*/ 12 h 651"/>
                <a:gd name="T2" fmla="*/ 494 w 506"/>
                <a:gd name="T3" fmla="*/ 156 h 651"/>
                <a:gd name="T4" fmla="*/ 350 w 506"/>
                <a:gd name="T5" fmla="*/ 156 h 651"/>
                <a:gd name="T6" fmla="*/ 350 w 506"/>
                <a:gd name="T7" fmla="*/ 12 h 651"/>
                <a:gd name="T8" fmla="*/ 314 w 506"/>
                <a:gd name="T9" fmla="*/ 509 h 651"/>
                <a:gd name="T10" fmla="*/ 309 w 506"/>
                <a:gd name="T11" fmla="*/ 499 h 651"/>
                <a:gd name="T12" fmla="*/ 306 w 506"/>
                <a:gd name="T13" fmla="*/ 489 h 651"/>
                <a:gd name="T14" fmla="*/ 303 w 506"/>
                <a:gd name="T15" fmla="*/ 477 h 651"/>
                <a:gd name="T16" fmla="*/ 302 w 506"/>
                <a:gd name="T17" fmla="*/ 466 h 651"/>
                <a:gd name="T18" fmla="*/ 302 w 506"/>
                <a:gd name="T19" fmla="*/ 455 h 651"/>
                <a:gd name="T20" fmla="*/ 303 w 506"/>
                <a:gd name="T21" fmla="*/ 444 h 651"/>
                <a:gd name="T22" fmla="*/ 306 w 506"/>
                <a:gd name="T23" fmla="*/ 433 h 651"/>
                <a:gd name="T24" fmla="*/ 309 w 506"/>
                <a:gd name="T25" fmla="*/ 422 h 651"/>
                <a:gd name="T26" fmla="*/ 306 w 506"/>
                <a:gd name="T27" fmla="*/ 412 h 651"/>
                <a:gd name="T28" fmla="*/ 303 w 506"/>
                <a:gd name="T29" fmla="*/ 401 h 651"/>
                <a:gd name="T30" fmla="*/ 302 w 506"/>
                <a:gd name="T31" fmla="*/ 390 h 651"/>
                <a:gd name="T32" fmla="*/ 302 w 506"/>
                <a:gd name="T33" fmla="*/ 378 h 651"/>
                <a:gd name="T34" fmla="*/ 303 w 506"/>
                <a:gd name="T35" fmla="*/ 368 h 651"/>
                <a:gd name="T36" fmla="*/ 306 w 506"/>
                <a:gd name="T37" fmla="*/ 357 h 651"/>
                <a:gd name="T38" fmla="*/ 309 w 506"/>
                <a:gd name="T39" fmla="*/ 346 h 651"/>
                <a:gd name="T40" fmla="*/ 314 w 506"/>
                <a:gd name="T41" fmla="*/ 336 h 651"/>
                <a:gd name="T42" fmla="*/ 321 w 506"/>
                <a:gd name="T43" fmla="*/ 326 h 651"/>
                <a:gd name="T44" fmla="*/ 328 w 506"/>
                <a:gd name="T45" fmla="*/ 318 h 651"/>
                <a:gd name="T46" fmla="*/ 336 w 506"/>
                <a:gd name="T47" fmla="*/ 310 h 651"/>
                <a:gd name="T48" fmla="*/ 345 w 506"/>
                <a:gd name="T49" fmla="*/ 304 h 651"/>
                <a:gd name="T50" fmla="*/ 355 w 506"/>
                <a:gd name="T51" fmla="*/ 299 h 651"/>
                <a:gd name="T52" fmla="*/ 365 w 506"/>
                <a:gd name="T53" fmla="*/ 294 h 651"/>
                <a:gd name="T54" fmla="*/ 375 w 506"/>
                <a:gd name="T55" fmla="*/ 291 h 651"/>
                <a:gd name="T56" fmla="*/ 386 w 506"/>
                <a:gd name="T57" fmla="*/ 289 h 651"/>
                <a:gd name="T58" fmla="*/ 393 w 506"/>
                <a:gd name="T59" fmla="*/ 281 h 651"/>
                <a:gd name="T60" fmla="*/ 402 w 506"/>
                <a:gd name="T61" fmla="*/ 272 h 651"/>
                <a:gd name="T62" fmla="*/ 411 w 506"/>
                <a:gd name="T63" fmla="*/ 265 h 651"/>
                <a:gd name="T64" fmla="*/ 421 w 506"/>
                <a:gd name="T65" fmla="*/ 260 h 651"/>
                <a:gd name="T66" fmla="*/ 431 w 506"/>
                <a:gd name="T67" fmla="*/ 255 h 651"/>
                <a:gd name="T68" fmla="*/ 441 w 506"/>
                <a:gd name="T69" fmla="*/ 252 h 651"/>
                <a:gd name="T70" fmla="*/ 453 w 506"/>
                <a:gd name="T71" fmla="*/ 250 h 651"/>
                <a:gd name="T72" fmla="*/ 464 w 506"/>
                <a:gd name="T73" fmla="*/ 249 h 651"/>
                <a:gd name="T74" fmla="*/ 475 w 506"/>
                <a:gd name="T75" fmla="*/ 250 h 651"/>
                <a:gd name="T76" fmla="*/ 486 w 506"/>
                <a:gd name="T77" fmla="*/ 252 h 651"/>
                <a:gd name="T78" fmla="*/ 496 w 506"/>
                <a:gd name="T79" fmla="*/ 255 h 651"/>
                <a:gd name="T80" fmla="*/ 506 w 506"/>
                <a:gd name="T81" fmla="*/ 259 h 651"/>
                <a:gd name="T82" fmla="*/ 506 w 506"/>
                <a:gd name="T83" fmla="*/ 156 h 651"/>
                <a:gd name="T84" fmla="*/ 506 w 506"/>
                <a:gd name="T85" fmla="*/ 152 h 651"/>
                <a:gd name="T86" fmla="*/ 503 w 506"/>
                <a:gd name="T87" fmla="*/ 148 h 651"/>
                <a:gd name="T88" fmla="*/ 358 w 506"/>
                <a:gd name="T89" fmla="*/ 3 h 651"/>
                <a:gd name="T90" fmla="*/ 354 w 506"/>
                <a:gd name="T91" fmla="*/ 1 h 651"/>
                <a:gd name="T92" fmla="*/ 350 w 506"/>
                <a:gd name="T93" fmla="*/ 0 h 651"/>
                <a:gd name="T94" fmla="*/ 12 w 506"/>
                <a:gd name="T95" fmla="*/ 0 h 651"/>
                <a:gd name="T96" fmla="*/ 8 w 506"/>
                <a:gd name="T97" fmla="*/ 1 h 651"/>
                <a:gd name="T98" fmla="*/ 4 w 506"/>
                <a:gd name="T99" fmla="*/ 4 h 651"/>
                <a:gd name="T100" fmla="*/ 1 w 506"/>
                <a:gd name="T101" fmla="*/ 7 h 651"/>
                <a:gd name="T102" fmla="*/ 0 w 506"/>
                <a:gd name="T103" fmla="*/ 12 h 651"/>
                <a:gd name="T104" fmla="*/ 0 w 506"/>
                <a:gd name="T105" fmla="*/ 638 h 651"/>
                <a:gd name="T106" fmla="*/ 1 w 506"/>
                <a:gd name="T107" fmla="*/ 644 h 651"/>
                <a:gd name="T108" fmla="*/ 4 w 506"/>
                <a:gd name="T109" fmla="*/ 647 h 651"/>
                <a:gd name="T110" fmla="*/ 8 w 506"/>
                <a:gd name="T111" fmla="*/ 650 h 651"/>
                <a:gd name="T112" fmla="*/ 12 w 506"/>
                <a:gd name="T113" fmla="*/ 651 h 651"/>
                <a:gd name="T114" fmla="*/ 337 w 506"/>
                <a:gd name="T115" fmla="*/ 651 h 651"/>
                <a:gd name="T116" fmla="*/ 337 w 506"/>
                <a:gd name="T117" fmla="*/ 535 h 651"/>
                <a:gd name="T118" fmla="*/ 331 w 506"/>
                <a:gd name="T119" fmla="*/ 530 h 651"/>
                <a:gd name="T120" fmla="*/ 325 w 506"/>
                <a:gd name="T121" fmla="*/ 523 h 651"/>
                <a:gd name="T122" fmla="*/ 319 w 506"/>
                <a:gd name="T123" fmla="*/ 517 h 651"/>
                <a:gd name="T124" fmla="*/ 314 w 506"/>
                <a:gd name="T125" fmla="*/ 50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6" h="651">
                  <a:moveTo>
                    <a:pt x="350" y="12"/>
                  </a:moveTo>
                  <a:lnTo>
                    <a:pt x="494" y="156"/>
                  </a:lnTo>
                  <a:lnTo>
                    <a:pt x="350" y="156"/>
                  </a:lnTo>
                  <a:lnTo>
                    <a:pt x="350" y="12"/>
                  </a:lnTo>
                  <a:close/>
                  <a:moveTo>
                    <a:pt x="314" y="509"/>
                  </a:moveTo>
                  <a:lnTo>
                    <a:pt x="309" y="499"/>
                  </a:lnTo>
                  <a:lnTo>
                    <a:pt x="306" y="489"/>
                  </a:lnTo>
                  <a:lnTo>
                    <a:pt x="303" y="477"/>
                  </a:lnTo>
                  <a:lnTo>
                    <a:pt x="302" y="466"/>
                  </a:lnTo>
                  <a:lnTo>
                    <a:pt x="302" y="455"/>
                  </a:lnTo>
                  <a:lnTo>
                    <a:pt x="303" y="444"/>
                  </a:lnTo>
                  <a:lnTo>
                    <a:pt x="306" y="433"/>
                  </a:lnTo>
                  <a:lnTo>
                    <a:pt x="309" y="422"/>
                  </a:lnTo>
                  <a:lnTo>
                    <a:pt x="306" y="412"/>
                  </a:lnTo>
                  <a:lnTo>
                    <a:pt x="303" y="401"/>
                  </a:lnTo>
                  <a:lnTo>
                    <a:pt x="302" y="390"/>
                  </a:lnTo>
                  <a:lnTo>
                    <a:pt x="302" y="378"/>
                  </a:lnTo>
                  <a:lnTo>
                    <a:pt x="303" y="368"/>
                  </a:lnTo>
                  <a:lnTo>
                    <a:pt x="306" y="357"/>
                  </a:lnTo>
                  <a:lnTo>
                    <a:pt x="309" y="346"/>
                  </a:lnTo>
                  <a:lnTo>
                    <a:pt x="314" y="336"/>
                  </a:lnTo>
                  <a:lnTo>
                    <a:pt x="321" y="326"/>
                  </a:lnTo>
                  <a:lnTo>
                    <a:pt x="328" y="318"/>
                  </a:lnTo>
                  <a:lnTo>
                    <a:pt x="336" y="310"/>
                  </a:lnTo>
                  <a:lnTo>
                    <a:pt x="345" y="304"/>
                  </a:lnTo>
                  <a:lnTo>
                    <a:pt x="355" y="299"/>
                  </a:lnTo>
                  <a:lnTo>
                    <a:pt x="365" y="294"/>
                  </a:lnTo>
                  <a:lnTo>
                    <a:pt x="375" y="291"/>
                  </a:lnTo>
                  <a:lnTo>
                    <a:pt x="386" y="289"/>
                  </a:lnTo>
                  <a:lnTo>
                    <a:pt x="393" y="281"/>
                  </a:lnTo>
                  <a:lnTo>
                    <a:pt x="402" y="272"/>
                  </a:lnTo>
                  <a:lnTo>
                    <a:pt x="411" y="265"/>
                  </a:lnTo>
                  <a:lnTo>
                    <a:pt x="421" y="260"/>
                  </a:lnTo>
                  <a:lnTo>
                    <a:pt x="431" y="255"/>
                  </a:lnTo>
                  <a:lnTo>
                    <a:pt x="441" y="252"/>
                  </a:lnTo>
                  <a:lnTo>
                    <a:pt x="453" y="250"/>
                  </a:lnTo>
                  <a:lnTo>
                    <a:pt x="464" y="249"/>
                  </a:lnTo>
                  <a:lnTo>
                    <a:pt x="475" y="250"/>
                  </a:lnTo>
                  <a:lnTo>
                    <a:pt x="486" y="252"/>
                  </a:lnTo>
                  <a:lnTo>
                    <a:pt x="496" y="255"/>
                  </a:lnTo>
                  <a:lnTo>
                    <a:pt x="506" y="259"/>
                  </a:lnTo>
                  <a:lnTo>
                    <a:pt x="506" y="156"/>
                  </a:lnTo>
                  <a:lnTo>
                    <a:pt x="506" y="152"/>
                  </a:lnTo>
                  <a:lnTo>
                    <a:pt x="503" y="148"/>
                  </a:lnTo>
                  <a:lnTo>
                    <a:pt x="358" y="3"/>
                  </a:lnTo>
                  <a:lnTo>
                    <a:pt x="354" y="1"/>
                  </a:lnTo>
                  <a:lnTo>
                    <a:pt x="350" y="0"/>
                  </a:lnTo>
                  <a:lnTo>
                    <a:pt x="12" y="0"/>
                  </a:lnTo>
                  <a:lnTo>
                    <a:pt x="8" y="1"/>
                  </a:lnTo>
                  <a:lnTo>
                    <a:pt x="4" y="4"/>
                  </a:lnTo>
                  <a:lnTo>
                    <a:pt x="1" y="7"/>
                  </a:lnTo>
                  <a:lnTo>
                    <a:pt x="0" y="12"/>
                  </a:lnTo>
                  <a:lnTo>
                    <a:pt x="0" y="638"/>
                  </a:lnTo>
                  <a:lnTo>
                    <a:pt x="1" y="644"/>
                  </a:lnTo>
                  <a:lnTo>
                    <a:pt x="4" y="647"/>
                  </a:lnTo>
                  <a:lnTo>
                    <a:pt x="8" y="650"/>
                  </a:lnTo>
                  <a:lnTo>
                    <a:pt x="12" y="651"/>
                  </a:lnTo>
                  <a:lnTo>
                    <a:pt x="337" y="651"/>
                  </a:lnTo>
                  <a:lnTo>
                    <a:pt x="337" y="535"/>
                  </a:lnTo>
                  <a:lnTo>
                    <a:pt x="331" y="530"/>
                  </a:lnTo>
                  <a:lnTo>
                    <a:pt x="325" y="523"/>
                  </a:lnTo>
                  <a:lnTo>
                    <a:pt x="319" y="517"/>
                  </a:lnTo>
                  <a:lnTo>
                    <a:pt x="314"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5" name="Freeform 1034">
              <a:extLst>
                <a:ext uri="{FF2B5EF4-FFF2-40B4-BE49-F238E27FC236}">
                  <a16:creationId xmlns:a16="http://schemas.microsoft.com/office/drawing/2014/main" id="{890C4CE6-D796-49A3-9D9B-BF2D210938F7}"/>
                </a:ext>
              </a:extLst>
            </p:cNvPr>
            <p:cNvSpPr>
              <a:spLocks/>
            </p:cNvSpPr>
            <p:nvPr/>
          </p:nvSpPr>
          <p:spPr bwMode="auto">
            <a:xfrm>
              <a:off x="485775" y="2159000"/>
              <a:ext cx="87313" cy="71438"/>
            </a:xfrm>
            <a:custGeom>
              <a:avLst/>
              <a:gdLst>
                <a:gd name="T0" fmla="*/ 102 w 216"/>
                <a:gd name="T1" fmla="*/ 50 h 178"/>
                <a:gd name="T2" fmla="*/ 91 w 216"/>
                <a:gd name="T3" fmla="*/ 50 h 178"/>
                <a:gd name="T4" fmla="*/ 79 w 216"/>
                <a:gd name="T5" fmla="*/ 48 h 178"/>
                <a:gd name="T6" fmla="*/ 69 w 216"/>
                <a:gd name="T7" fmla="*/ 45 h 178"/>
                <a:gd name="T8" fmla="*/ 59 w 216"/>
                <a:gd name="T9" fmla="*/ 39 h 178"/>
                <a:gd name="T10" fmla="*/ 49 w 216"/>
                <a:gd name="T11" fmla="*/ 34 h 178"/>
                <a:gd name="T12" fmla="*/ 40 w 216"/>
                <a:gd name="T13" fmla="*/ 27 h 178"/>
                <a:gd name="T14" fmla="*/ 31 w 216"/>
                <a:gd name="T15" fmla="*/ 20 h 178"/>
                <a:gd name="T16" fmla="*/ 24 w 216"/>
                <a:gd name="T17" fmla="*/ 12 h 178"/>
                <a:gd name="T18" fmla="*/ 12 w 216"/>
                <a:gd name="T19" fmla="*/ 9 h 178"/>
                <a:gd name="T20" fmla="*/ 0 w 216"/>
                <a:gd name="T21" fmla="*/ 6 h 178"/>
                <a:gd name="T22" fmla="*/ 0 w 216"/>
                <a:gd name="T23" fmla="*/ 166 h 178"/>
                <a:gd name="T24" fmla="*/ 0 w 216"/>
                <a:gd name="T25" fmla="*/ 169 h 178"/>
                <a:gd name="T26" fmla="*/ 2 w 216"/>
                <a:gd name="T27" fmla="*/ 172 h 178"/>
                <a:gd name="T28" fmla="*/ 4 w 216"/>
                <a:gd name="T29" fmla="*/ 175 h 178"/>
                <a:gd name="T30" fmla="*/ 6 w 216"/>
                <a:gd name="T31" fmla="*/ 176 h 178"/>
                <a:gd name="T32" fmla="*/ 9 w 216"/>
                <a:gd name="T33" fmla="*/ 178 h 178"/>
                <a:gd name="T34" fmla="*/ 13 w 216"/>
                <a:gd name="T35" fmla="*/ 178 h 178"/>
                <a:gd name="T36" fmla="*/ 16 w 216"/>
                <a:gd name="T37" fmla="*/ 177 h 178"/>
                <a:gd name="T38" fmla="*/ 19 w 216"/>
                <a:gd name="T39" fmla="*/ 175 h 178"/>
                <a:gd name="T40" fmla="*/ 108 w 216"/>
                <a:gd name="T41" fmla="*/ 109 h 178"/>
                <a:gd name="T42" fmla="*/ 197 w 216"/>
                <a:gd name="T43" fmla="*/ 175 h 178"/>
                <a:gd name="T44" fmla="*/ 201 w 216"/>
                <a:gd name="T45" fmla="*/ 177 h 178"/>
                <a:gd name="T46" fmla="*/ 205 w 216"/>
                <a:gd name="T47" fmla="*/ 178 h 178"/>
                <a:gd name="T48" fmla="*/ 207 w 216"/>
                <a:gd name="T49" fmla="*/ 177 h 178"/>
                <a:gd name="T50" fmla="*/ 210 w 216"/>
                <a:gd name="T51" fmla="*/ 176 h 178"/>
                <a:gd name="T52" fmla="*/ 213 w 216"/>
                <a:gd name="T53" fmla="*/ 175 h 178"/>
                <a:gd name="T54" fmla="*/ 215 w 216"/>
                <a:gd name="T55" fmla="*/ 172 h 178"/>
                <a:gd name="T56" fmla="*/ 216 w 216"/>
                <a:gd name="T57" fmla="*/ 169 h 178"/>
                <a:gd name="T58" fmla="*/ 216 w 216"/>
                <a:gd name="T59" fmla="*/ 166 h 178"/>
                <a:gd name="T60" fmla="*/ 216 w 216"/>
                <a:gd name="T61" fmla="*/ 0 h 178"/>
                <a:gd name="T62" fmla="*/ 208 w 216"/>
                <a:gd name="T63" fmla="*/ 4 h 178"/>
                <a:gd name="T64" fmla="*/ 199 w 216"/>
                <a:gd name="T65" fmla="*/ 7 h 178"/>
                <a:gd name="T66" fmla="*/ 189 w 216"/>
                <a:gd name="T67" fmla="*/ 10 h 178"/>
                <a:gd name="T68" fmla="*/ 179 w 216"/>
                <a:gd name="T69" fmla="*/ 12 h 178"/>
                <a:gd name="T70" fmla="*/ 172 w 216"/>
                <a:gd name="T71" fmla="*/ 20 h 178"/>
                <a:gd name="T72" fmla="*/ 164 w 216"/>
                <a:gd name="T73" fmla="*/ 27 h 178"/>
                <a:gd name="T74" fmla="*/ 155 w 216"/>
                <a:gd name="T75" fmla="*/ 34 h 178"/>
                <a:gd name="T76" fmla="*/ 146 w 216"/>
                <a:gd name="T77" fmla="*/ 39 h 178"/>
                <a:gd name="T78" fmla="*/ 135 w 216"/>
                <a:gd name="T79" fmla="*/ 45 h 178"/>
                <a:gd name="T80" fmla="*/ 124 w 216"/>
                <a:gd name="T81" fmla="*/ 48 h 178"/>
                <a:gd name="T82" fmla="*/ 113 w 216"/>
                <a:gd name="T83" fmla="*/ 50 h 178"/>
                <a:gd name="T84" fmla="*/ 102 w 216"/>
                <a:gd name="T8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178">
                  <a:moveTo>
                    <a:pt x="102" y="50"/>
                  </a:moveTo>
                  <a:lnTo>
                    <a:pt x="91" y="50"/>
                  </a:lnTo>
                  <a:lnTo>
                    <a:pt x="79" y="48"/>
                  </a:lnTo>
                  <a:lnTo>
                    <a:pt x="69" y="45"/>
                  </a:lnTo>
                  <a:lnTo>
                    <a:pt x="59" y="39"/>
                  </a:lnTo>
                  <a:lnTo>
                    <a:pt x="49" y="34"/>
                  </a:lnTo>
                  <a:lnTo>
                    <a:pt x="40" y="27"/>
                  </a:lnTo>
                  <a:lnTo>
                    <a:pt x="31" y="20"/>
                  </a:lnTo>
                  <a:lnTo>
                    <a:pt x="24" y="12"/>
                  </a:lnTo>
                  <a:lnTo>
                    <a:pt x="12" y="9"/>
                  </a:lnTo>
                  <a:lnTo>
                    <a:pt x="0" y="6"/>
                  </a:lnTo>
                  <a:lnTo>
                    <a:pt x="0" y="166"/>
                  </a:lnTo>
                  <a:lnTo>
                    <a:pt x="0" y="169"/>
                  </a:lnTo>
                  <a:lnTo>
                    <a:pt x="2" y="172"/>
                  </a:lnTo>
                  <a:lnTo>
                    <a:pt x="4" y="175"/>
                  </a:lnTo>
                  <a:lnTo>
                    <a:pt x="6" y="176"/>
                  </a:lnTo>
                  <a:lnTo>
                    <a:pt x="9" y="178"/>
                  </a:lnTo>
                  <a:lnTo>
                    <a:pt x="13" y="178"/>
                  </a:lnTo>
                  <a:lnTo>
                    <a:pt x="16" y="177"/>
                  </a:lnTo>
                  <a:lnTo>
                    <a:pt x="19" y="175"/>
                  </a:lnTo>
                  <a:lnTo>
                    <a:pt x="108" y="109"/>
                  </a:lnTo>
                  <a:lnTo>
                    <a:pt x="197" y="175"/>
                  </a:lnTo>
                  <a:lnTo>
                    <a:pt x="201" y="177"/>
                  </a:lnTo>
                  <a:lnTo>
                    <a:pt x="205" y="178"/>
                  </a:lnTo>
                  <a:lnTo>
                    <a:pt x="207" y="177"/>
                  </a:lnTo>
                  <a:lnTo>
                    <a:pt x="210" y="176"/>
                  </a:lnTo>
                  <a:lnTo>
                    <a:pt x="213" y="175"/>
                  </a:lnTo>
                  <a:lnTo>
                    <a:pt x="215" y="172"/>
                  </a:lnTo>
                  <a:lnTo>
                    <a:pt x="216" y="169"/>
                  </a:lnTo>
                  <a:lnTo>
                    <a:pt x="216" y="166"/>
                  </a:lnTo>
                  <a:lnTo>
                    <a:pt x="216" y="0"/>
                  </a:lnTo>
                  <a:lnTo>
                    <a:pt x="208" y="4"/>
                  </a:lnTo>
                  <a:lnTo>
                    <a:pt x="199" y="7"/>
                  </a:lnTo>
                  <a:lnTo>
                    <a:pt x="189" y="10"/>
                  </a:lnTo>
                  <a:lnTo>
                    <a:pt x="179" y="12"/>
                  </a:lnTo>
                  <a:lnTo>
                    <a:pt x="172" y="20"/>
                  </a:lnTo>
                  <a:lnTo>
                    <a:pt x="164" y="27"/>
                  </a:lnTo>
                  <a:lnTo>
                    <a:pt x="155" y="34"/>
                  </a:lnTo>
                  <a:lnTo>
                    <a:pt x="146" y="39"/>
                  </a:lnTo>
                  <a:lnTo>
                    <a:pt x="135" y="45"/>
                  </a:lnTo>
                  <a:lnTo>
                    <a:pt x="124" y="48"/>
                  </a:lnTo>
                  <a:lnTo>
                    <a:pt x="113" y="50"/>
                  </a:lnTo>
                  <a:lnTo>
                    <a:pt x="10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6" name="Freeform 1035">
              <a:extLst>
                <a:ext uri="{FF2B5EF4-FFF2-40B4-BE49-F238E27FC236}">
                  <a16:creationId xmlns:a16="http://schemas.microsoft.com/office/drawing/2014/main" id="{E37EFAD4-29FC-4800-9C3F-AB74C5901FE2}"/>
                </a:ext>
              </a:extLst>
            </p:cNvPr>
            <p:cNvSpPr>
              <a:spLocks noEditPoints="1"/>
            </p:cNvSpPr>
            <p:nvPr/>
          </p:nvSpPr>
          <p:spPr bwMode="auto">
            <a:xfrm>
              <a:off x="471488" y="2051050"/>
              <a:ext cx="111125" cy="119063"/>
            </a:xfrm>
            <a:custGeom>
              <a:avLst/>
              <a:gdLst>
                <a:gd name="T0" fmla="*/ 121 w 277"/>
                <a:gd name="T1" fmla="*/ 204 h 298"/>
                <a:gd name="T2" fmla="*/ 99 w 277"/>
                <a:gd name="T3" fmla="*/ 187 h 298"/>
                <a:gd name="T4" fmla="*/ 86 w 277"/>
                <a:gd name="T5" fmla="*/ 160 h 298"/>
                <a:gd name="T6" fmla="*/ 88 w 277"/>
                <a:gd name="T7" fmla="*/ 131 h 298"/>
                <a:gd name="T8" fmla="*/ 102 w 277"/>
                <a:gd name="T9" fmla="*/ 106 h 298"/>
                <a:gd name="T10" fmla="*/ 128 w 277"/>
                <a:gd name="T11" fmla="*/ 91 h 298"/>
                <a:gd name="T12" fmla="*/ 157 w 277"/>
                <a:gd name="T13" fmla="*/ 89 h 298"/>
                <a:gd name="T14" fmla="*/ 184 w 277"/>
                <a:gd name="T15" fmla="*/ 102 h 298"/>
                <a:gd name="T16" fmla="*/ 200 w 277"/>
                <a:gd name="T17" fmla="*/ 126 h 298"/>
                <a:gd name="T18" fmla="*/ 205 w 277"/>
                <a:gd name="T19" fmla="*/ 154 h 298"/>
                <a:gd name="T20" fmla="*/ 195 w 277"/>
                <a:gd name="T21" fmla="*/ 183 h 298"/>
                <a:gd name="T22" fmla="*/ 173 w 277"/>
                <a:gd name="T23" fmla="*/ 201 h 298"/>
                <a:gd name="T24" fmla="*/ 145 w 277"/>
                <a:gd name="T25" fmla="*/ 208 h 298"/>
                <a:gd name="T26" fmla="*/ 276 w 277"/>
                <a:gd name="T27" fmla="*/ 175 h 298"/>
                <a:gd name="T28" fmla="*/ 273 w 277"/>
                <a:gd name="T29" fmla="*/ 163 h 298"/>
                <a:gd name="T30" fmla="*/ 266 w 277"/>
                <a:gd name="T31" fmla="*/ 149 h 298"/>
                <a:gd name="T32" fmla="*/ 273 w 277"/>
                <a:gd name="T33" fmla="*/ 136 h 298"/>
                <a:gd name="T34" fmla="*/ 276 w 277"/>
                <a:gd name="T35" fmla="*/ 125 h 298"/>
                <a:gd name="T36" fmla="*/ 277 w 277"/>
                <a:gd name="T37" fmla="*/ 113 h 298"/>
                <a:gd name="T38" fmla="*/ 276 w 277"/>
                <a:gd name="T39" fmla="*/ 101 h 298"/>
                <a:gd name="T40" fmla="*/ 274 w 277"/>
                <a:gd name="T41" fmla="*/ 90 h 298"/>
                <a:gd name="T42" fmla="*/ 268 w 277"/>
                <a:gd name="T43" fmla="*/ 76 h 298"/>
                <a:gd name="T44" fmla="*/ 265 w 277"/>
                <a:gd name="T45" fmla="*/ 71 h 298"/>
                <a:gd name="T46" fmla="*/ 256 w 277"/>
                <a:gd name="T47" fmla="*/ 60 h 298"/>
                <a:gd name="T48" fmla="*/ 248 w 277"/>
                <a:gd name="T49" fmla="*/ 53 h 298"/>
                <a:gd name="T50" fmla="*/ 239 w 277"/>
                <a:gd name="T51" fmla="*/ 47 h 298"/>
                <a:gd name="T52" fmla="*/ 228 w 277"/>
                <a:gd name="T53" fmla="*/ 42 h 298"/>
                <a:gd name="T54" fmla="*/ 215 w 277"/>
                <a:gd name="T55" fmla="*/ 40 h 298"/>
                <a:gd name="T56" fmla="*/ 201 w 277"/>
                <a:gd name="T57" fmla="*/ 35 h 298"/>
                <a:gd name="T58" fmla="*/ 193 w 277"/>
                <a:gd name="T59" fmla="*/ 25 h 298"/>
                <a:gd name="T60" fmla="*/ 185 w 277"/>
                <a:gd name="T61" fmla="*/ 17 h 298"/>
                <a:gd name="T62" fmla="*/ 171 w 277"/>
                <a:gd name="T63" fmla="*/ 8 h 298"/>
                <a:gd name="T64" fmla="*/ 120 w 277"/>
                <a:gd name="T65" fmla="*/ 2 h 298"/>
                <a:gd name="T66" fmla="*/ 84 w 277"/>
                <a:gd name="T67" fmla="*/ 27 h 298"/>
                <a:gd name="T68" fmla="*/ 68 w 277"/>
                <a:gd name="T69" fmla="*/ 39 h 298"/>
                <a:gd name="T70" fmla="*/ 28 w 277"/>
                <a:gd name="T71" fmla="*/ 55 h 298"/>
                <a:gd name="T72" fmla="*/ 3 w 277"/>
                <a:gd name="T73" fmla="*/ 92 h 298"/>
                <a:gd name="T74" fmla="*/ 4 w 277"/>
                <a:gd name="T75" fmla="*/ 135 h 298"/>
                <a:gd name="T76" fmla="*/ 8 w 277"/>
                <a:gd name="T77" fmla="*/ 154 h 298"/>
                <a:gd name="T78" fmla="*/ 1 w 277"/>
                <a:gd name="T79" fmla="*/ 198 h 298"/>
                <a:gd name="T80" fmla="*/ 12 w 277"/>
                <a:gd name="T81" fmla="*/ 227 h 298"/>
                <a:gd name="T82" fmla="*/ 16 w 277"/>
                <a:gd name="T83" fmla="*/ 233 h 298"/>
                <a:gd name="T84" fmla="*/ 26 w 277"/>
                <a:gd name="T85" fmla="*/ 243 h 298"/>
                <a:gd name="T86" fmla="*/ 37 w 277"/>
                <a:gd name="T87" fmla="*/ 249 h 298"/>
                <a:gd name="T88" fmla="*/ 68 w 277"/>
                <a:gd name="T89" fmla="*/ 260 h 298"/>
                <a:gd name="T90" fmla="*/ 84 w 277"/>
                <a:gd name="T91" fmla="*/ 273 h 298"/>
                <a:gd name="T92" fmla="*/ 121 w 277"/>
                <a:gd name="T93" fmla="*/ 296 h 298"/>
                <a:gd name="T94" fmla="*/ 165 w 277"/>
                <a:gd name="T95" fmla="*/ 293 h 298"/>
                <a:gd name="T96" fmla="*/ 200 w 277"/>
                <a:gd name="T97" fmla="*/ 266 h 298"/>
                <a:gd name="T98" fmla="*/ 215 w 277"/>
                <a:gd name="T99" fmla="*/ 259 h 298"/>
                <a:gd name="T100" fmla="*/ 253 w 277"/>
                <a:gd name="T101" fmla="*/ 241 h 298"/>
                <a:gd name="T102" fmla="*/ 256 w 277"/>
                <a:gd name="T103" fmla="*/ 239 h 298"/>
                <a:gd name="T104" fmla="*/ 265 w 277"/>
                <a:gd name="T105" fmla="*/ 228 h 298"/>
                <a:gd name="T106" fmla="*/ 273 w 277"/>
                <a:gd name="T107" fmla="*/ 212 h 298"/>
                <a:gd name="T108" fmla="*/ 276 w 277"/>
                <a:gd name="T109" fmla="*/ 199 h 298"/>
                <a:gd name="T110" fmla="*/ 277 w 277"/>
                <a:gd name="T111" fmla="*/ 18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 h="298">
                  <a:moveTo>
                    <a:pt x="145" y="208"/>
                  </a:moveTo>
                  <a:lnTo>
                    <a:pt x="139" y="208"/>
                  </a:lnTo>
                  <a:lnTo>
                    <a:pt x="133" y="207"/>
                  </a:lnTo>
                  <a:lnTo>
                    <a:pt x="128" y="206"/>
                  </a:lnTo>
                  <a:lnTo>
                    <a:pt x="121" y="204"/>
                  </a:lnTo>
                  <a:lnTo>
                    <a:pt x="116" y="201"/>
                  </a:lnTo>
                  <a:lnTo>
                    <a:pt x="111" y="198"/>
                  </a:lnTo>
                  <a:lnTo>
                    <a:pt x="107" y="195"/>
                  </a:lnTo>
                  <a:lnTo>
                    <a:pt x="102" y="191"/>
                  </a:lnTo>
                  <a:lnTo>
                    <a:pt x="99" y="187"/>
                  </a:lnTo>
                  <a:lnTo>
                    <a:pt x="95" y="183"/>
                  </a:lnTo>
                  <a:lnTo>
                    <a:pt x="92" y="178"/>
                  </a:lnTo>
                  <a:lnTo>
                    <a:pt x="90" y="172"/>
                  </a:lnTo>
                  <a:lnTo>
                    <a:pt x="88" y="167"/>
                  </a:lnTo>
                  <a:lnTo>
                    <a:pt x="86" y="160"/>
                  </a:lnTo>
                  <a:lnTo>
                    <a:pt x="85" y="154"/>
                  </a:lnTo>
                  <a:lnTo>
                    <a:pt x="85" y="148"/>
                  </a:lnTo>
                  <a:lnTo>
                    <a:pt x="85" y="142"/>
                  </a:lnTo>
                  <a:lnTo>
                    <a:pt x="86" y="137"/>
                  </a:lnTo>
                  <a:lnTo>
                    <a:pt x="88" y="131"/>
                  </a:lnTo>
                  <a:lnTo>
                    <a:pt x="90" y="126"/>
                  </a:lnTo>
                  <a:lnTo>
                    <a:pt x="92" y="120"/>
                  </a:lnTo>
                  <a:lnTo>
                    <a:pt x="95" y="116"/>
                  </a:lnTo>
                  <a:lnTo>
                    <a:pt x="99" y="111"/>
                  </a:lnTo>
                  <a:lnTo>
                    <a:pt x="102" y="106"/>
                  </a:lnTo>
                  <a:lnTo>
                    <a:pt x="107" y="102"/>
                  </a:lnTo>
                  <a:lnTo>
                    <a:pt x="111" y="99"/>
                  </a:lnTo>
                  <a:lnTo>
                    <a:pt x="116" y="96"/>
                  </a:lnTo>
                  <a:lnTo>
                    <a:pt x="121" y="93"/>
                  </a:lnTo>
                  <a:lnTo>
                    <a:pt x="128" y="91"/>
                  </a:lnTo>
                  <a:lnTo>
                    <a:pt x="133" y="89"/>
                  </a:lnTo>
                  <a:lnTo>
                    <a:pt x="139" y="89"/>
                  </a:lnTo>
                  <a:lnTo>
                    <a:pt x="145" y="88"/>
                  </a:lnTo>
                  <a:lnTo>
                    <a:pt x="151" y="89"/>
                  </a:lnTo>
                  <a:lnTo>
                    <a:pt x="157" y="89"/>
                  </a:lnTo>
                  <a:lnTo>
                    <a:pt x="163" y="91"/>
                  </a:lnTo>
                  <a:lnTo>
                    <a:pt x="168" y="93"/>
                  </a:lnTo>
                  <a:lnTo>
                    <a:pt x="173" y="96"/>
                  </a:lnTo>
                  <a:lnTo>
                    <a:pt x="179" y="99"/>
                  </a:lnTo>
                  <a:lnTo>
                    <a:pt x="184" y="102"/>
                  </a:lnTo>
                  <a:lnTo>
                    <a:pt x="188" y="106"/>
                  </a:lnTo>
                  <a:lnTo>
                    <a:pt x="192" y="111"/>
                  </a:lnTo>
                  <a:lnTo>
                    <a:pt x="195" y="116"/>
                  </a:lnTo>
                  <a:lnTo>
                    <a:pt x="198" y="120"/>
                  </a:lnTo>
                  <a:lnTo>
                    <a:pt x="200" y="126"/>
                  </a:lnTo>
                  <a:lnTo>
                    <a:pt x="202" y="131"/>
                  </a:lnTo>
                  <a:lnTo>
                    <a:pt x="204" y="137"/>
                  </a:lnTo>
                  <a:lnTo>
                    <a:pt x="205" y="142"/>
                  </a:lnTo>
                  <a:lnTo>
                    <a:pt x="205" y="148"/>
                  </a:lnTo>
                  <a:lnTo>
                    <a:pt x="205" y="154"/>
                  </a:lnTo>
                  <a:lnTo>
                    <a:pt x="204" y="160"/>
                  </a:lnTo>
                  <a:lnTo>
                    <a:pt x="202" y="167"/>
                  </a:lnTo>
                  <a:lnTo>
                    <a:pt x="200" y="172"/>
                  </a:lnTo>
                  <a:lnTo>
                    <a:pt x="198" y="178"/>
                  </a:lnTo>
                  <a:lnTo>
                    <a:pt x="195" y="183"/>
                  </a:lnTo>
                  <a:lnTo>
                    <a:pt x="192" y="187"/>
                  </a:lnTo>
                  <a:lnTo>
                    <a:pt x="188" y="191"/>
                  </a:lnTo>
                  <a:lnTo>
                    <a:pt x="184" y="195"/>
                  </a:lnTo>
                  <a:lnTo>
                    <a:pt x="179" y="198"/>
                  </a:lnTo>
                  <a:lnTo>
                    <a:pt x="173" y="201"/>
                  </a:lnTo>
                  <a:lnTo>
                    <a:pt x="168" y="204"/>
                  </a:lnTo>
                  <a:lnTo>
                    <a:pt x="163" y="206"/>
                  </a:lnTo>
                  <a:lnTo>
                    <a:pt x="157" y="207"/>
                  </a:lnTo>
                  <a:lnTo>
                    <a:pt x="151" y="208"/>
                  </a:lnTo>
                  <a:lnTo>
                    <a:pt x="145" y="208"/>
                  </a:lnTo>
                  <a:close/>
                  <a:moveTo>
                    <a:pt x="277" y="184"/>
                  </a:moveTo>
                  <a:lnTo>
                    <a:pt x="277" y="181"/>
                  </a:lnTo>
                  <a:lnTo>
                    <a:pt x="276" y="179"/>
                  </a:lnTo>
                  <a:lnTo>
                    <a:pt x="276" y="177"/>
                  </a:lnTo>
                  <a:lnTo>
                    <a:pt x="276" y="175"/>
                  </a:lnTo>
                  <a:lnTo>
                    <a:pt x="275" y="172"/>
                  </a:lnTo>
                  <a:lnTo>
                    <a:pt x="275" y="169"/>
                  </a:lnTo>
                  <a:lnTo>
                    <a:pt x="274" y="168"/>
                  </a:lnTo>
                  <a:lnTo>
                    <a:pt x="274" y="166"/>
                  </a:lnTo>
                  <a:lnTo>
                    <a:pt x="273" y="163"/>
                  </a:lnTo>
                  <a:lnTo>
                    <a:pt x="272" y="160"/>
                  </a:lnTo>
                  <a:lnTo>
                    <a:pt x="271" y="158"/>
                  </a:lnTo>
                  <a:lnTo>
                    <a:pt x="270" y="157"/>
                  </a:lnTo>
                  <a:lnTo>
                    <a:pt x="268" y="153"/>
                  </a:lnTo>
                  <a:lnTo>
                    <a:pt x="266" y="149"/>
                  </a:lnTo>
                  <a:lnTo>
                    <a:pt x="268" y="146"/>
                  </a:lnTo>
                  <a:lnTo>
                    <a:pt x="270" y="142"/>
                  </a:lnTo>
                  <a:lnTo>
                    <a:pt x="271" y="141"/>
                  </a:lnTo>
                  <a:lnTo>
                    <a:pt x="272" y="139"/>
                  </a:lnTo>
                  <a:lnTo>
                    <a:pt x="273" y="136"/>
                  </a:lnTo>
                  <a:lnTo>
                    <a:pt x="274" y="133"/>
                  </a:lnTo>
                  <a:lnTo>
                    <a:pt x="274" y="131"/>
                  </a:lnTo>
                  <a:lnTo>
                    <a:pt x="275" y="129"/>
                  </a:lnTo>
                  <a:lnTo>
                    <a:pt x="275" y="127"/>
                  </a:lnTo>
                  <a:lnTo>
                    <a:pt x="276" y="125"/>
                  </a:lnTo>
                  <a:lnTo>
                    <a:pt x="276" y="123"/>
                  </a:lnTo>
                  <a:lnTo>
                    <a:pt x="276" y="121"/>
                  </a:lnTo>
                  <a:lnTo>
                    <a:pt x="277" y="118"/>
                  </a:lnTo>
                  <a:lnTo>
                    <a:pt x="277" y="115"/>
                  </a:lnTo>
                  <a:lnTo>
                    <a:pt x="277" y="113"/>
                  </a:lnTo>
                  <a:lnTo>
                    <a:pt x="277" y="112"/>
                  </a:lnTo>
                  <a:lnTo>
                    <a:pt x="277" y="108"/>
                  </a:lnTo>
                  <a:lnTo>
                    <a:pt x="277" y="106"/>
                  </a:lnTo>
                  <a:lnTo>
                    <a:pt x="277" y="103"/>
                  </a:lnTo>
                  <a:lnTo>
                    <a:pt x="276" y="101"/>
                  </a:lnTo>
                  <a:lnTo>
                    <a:pt x="276" y="99"/>
                  </a:lnTo>
                  <a:lnTo>
                    <a:pt x="275" y="97"/>
                  </a:lnTo>
                  <a:lnTo>
                    <a:pt x="275" y="95"/>
                  </a:lnTo>
                  <a:lnTo>
                    <a:pt x="275" y="93"/>
                  </a:lnTo>
                  <a:lnTo>
                    <a:pt x="274" y="90"/>
                  </a:lnTo>
                  <a:lnTo>
                    <a:pt x="273" y="87"/>
                  </a:lnTo>
                  <a:lnTo>
                    <a:pt x="272" y="85"/>
                  </a:lnTo>
                  <a:lnTo>
                    <a:pt x="272" y="84"/>
                  </a:lnTo>
                  <a:lnTo>
                    <a:pt x="270" y="80"/>
                  </a:lnTo>
                  <a:lnTo>
                    <a:pt x="268" y="76"/>
                  </a:lnTo>
                  <a:lnTo>
                    <a:pt x="268" y="76"/>
                  </a:lnTo>
                  <a:lnTo>
                    <a:pt x="267" y="75"/>
                  </a:lnTo>
                  <a:lnTo>
                    <a:pt x="267" y="75"/>
                  </a:lnTo>
                  <a:lnTo>
                    <a:pt x="267" y="75"/>
                  </a:lnTo>
                  <a:lnTo>
                    <a:pt x="265" y="71"/>
                  </a:lnTo>
                  <a:lnTo>
                    <a:pt x="262" y="67"/>
                  </a:lnTo>
                  <a:lnTo>
                    <a:pt x="262" y="67"/>
                  </a:lnTo>
                  <a:lnTo>
                    <a:pt x="261" y="66"/>
                  </a:lnTo>
                  <a:lnTo>
                    <a:pt x="258" y="63"/>
                  </a:lnTo>
                  <a:lnTo>
                    <a:pt x="256" y="60"/>
                  </a:lnTo>
                  <a:lnTo>
                    <a:pt x="255" y="60"/>
                  </a:lnTo>
                  <a:lnTo>
                    <a:pt x="255" y="60"/>
                  </a:lnTo>
                  <a:lnTo>
                    <a:pt x="252" y="56"/>
                  </a:lnTo>
                  <a:lnTo>
                    <a:pt x="249" y="53"/>
                  </a:lnTo>
                  <a:lnTo>
                    <a:pt x="248" y="53"/>
                  </a:lnTo>
                  <a:lnTo>
                    <a:pt x="247" y="52"/>
                  </a:lnTo>
                  <a:lnTo>
                    <a:pt x="244" y="50"/>
                  </a:lnTo>
                  <a:lnTo>
                    <a:pt x="241" y="48"/>
                  </a:lnTo>
                  <a:lnTo>
                    <a:pt x="240" y="48"/>
                  </a:lnTo>
                  <a:lnTo>
                    <a:pt x="239" y="47"/>
                  </a:lnTo>
                  <a:lnTo>
                    <a:pt x="236" y="45"/>
                  </a:lnTo>
                  <a:lnTo>
                    <a:pt x="233" y="45"/>
                  </a:lnTo>
                  <a:lnTo>
                    <a:pt x="232" y="44"/>
                  </a:lnTo>
                  <a:lnTo>
                    <a:pt x="230" y="44"/>
                  </a:lnTo>
                  <a:lnTo>
                    <a:pt x="228" y="42"/>
                  </a:lnTo>
                  <a:lnTo>
                    <a:pt x="224" y="41"/>
                  </a:lnTo>
                  <a:lnTo>
                    <a:pt x="222" y="41"/>
                  </a:lnTo>
                  <a:lnTo>
                    <a:pt x="220" y="40"/>
                  </a:lnTo>
                  <a:lnTo>
                    <a:pt x="218" y="40"/>
                  </a:lnTo>
                  <a:lnTo>
                    <a:pt x="215" y="40"/>
                  </a:lnTo>
                  <a:lnTo>
                    <a:pt x="213" y="39"/>
                  </a:lnTo>
                  <a:lnTo>
                    <a:pt x="211" y="39"/>
                  </a:lnTo>
                  <a:lnTo>
                    <a:pt x="207" y="39"/>
                  </a:lnTo>
                  <a:lnTo>
                    <a:pt x="203" y="39"/>
                  </a:lnTo>
                  <a:lnTo>
                    <a:pt x="201" y="35"/>
                  </a:lnTo>
                  <a:lnTo>
                    <a:pt x="199" y="32"/>
                  </a:lnTo>
                  <a:lnTo>
                    <a:pt x="197" y="30"/>
                  </a:lnTo>
                  <a:lnTo>
                    <a:pt x="196" y="28"/>
                  </a:lnTo>
                  <a:lnTo>
                    <a:pt x="194" y="26"/>
                  </a:lnTo>
                  <a:lnTo>
                    <a:pt x="193" y="25"/>
                  </a:lnTo>
                  <a:lnTo>
                    <a:pt x="191" y="23"/>
                  </a:lnTo>
                  <a:lnTo>
                    <a:pt x="190" y="22"/>
                  </a:lnTo>
                  <a:lnTo>
                    <a:pt x="188" y="21"/>
                  </a:lnTo>
                  <a:lnTo>
                    <a:pt x="186" y="19"/>
                  </a:lnTo>
                  <a:lnTo>
                    <a:pt x="185" y="17"/>
                  </a:lnTo>
                  <a:lnTo>
                    <a:pt x="183" y="16"/>
                  </a:lnTo>
                  <a:lnTo>
                    <a:pt x="182" y="15"/>
                  </a:lnTo>
                  <a:lnTo>
                    <a:pt x="181" y="15"/>
                  </a:lnTo>
                  <a:lnTo>
                    <a:pt x="181" y="14"/>
                  </a:lnTo>
                  <a:lnTo>
                    <a:pt x="171" y="8"/>
                  </a:lnTo>
                  <a:lnTo>
                    <a:pt x="161" y="3"/>
                  </a:lnTo>
                  <a:lnTo>
                    <a:pt x="150" y="1"/>
                  </a:lnTo>
                  <a:lnTo>
                    <a:pt x="139" y="0"/>
                  </a:lnTo>
                  <a:lnTo>
                    <a:pt x="130" y="1"/>
                  </a:lnTo>
                  <a:lnTo>
                    <a:pt x="120" y="2"/>
                  </a:lnTo>
                  <a:lnTo>
                    <a:pt x="112" y="5"/>
                  </a:lnTo>
                  <a:lnTo>
                    <a:pt x="104" y="10"/>
                  </a:lnTo>
                  <a:lnTo>
                    <a:pt x="97" y="15"/>
                  </a:lnTo>
                  <a:lnTo>
                    <a:pt x="90" y="20"/>
                  </a:lnTo>
                  <a:lnTo>
                    <a:pt x="84" y="27"/>
                  </a:lnTo>
                  <a:lnTo>
                    <a:pt x="79" y="34"/>
                  </a:lnTo>
                  <a:lnTo>
                    <a:pt x="77" y="36"/>
                  </a:lnTo>
                  <a:lnTo>
                    <a:pt x="75" y="37"/>
                  </a:lnTo>
                  <a:lnTo>
                    <a:pt x="72" y="38"/>
                  </a:lnTo>
                  <a:lnTo>
                    <a:pt x="68" y="39"/>
                  </a:lnTo>
                  <a:lnTo>
                    <a:pt x="60" y="40"/>
                  </a:lnTo>
                  <a:lnTo>
                    <a:pt x="51" y="42"/>
                  </a:lnTo>
                  <a:lnTo>
                    <a:pt x="43" y="45"/>
                  </a:lnTo>
                  <a:lnTo>
                    <a:pt x="35" y="49"/>
                  </a:lnTo>
                  <a:lnTo>
                    <a:pt x="28" y="55"/>
                  </a:lnTo>
                  <a:lnTo>
                    <a:pt x="22" y="61"/>
                  </a:lnTo>
                  <a:lnTo>
                    <a:pt x="15" y="68"/>
                  </a:lnTo>
                  <a:lnTo>
                    <a:pt x="10" y="75"/>
                  </a:lnTo>
                  <a:lnTo>
                    <a:pt x="6" y="83"/>
                  </a:lnTo>
                  <a:lnTo>
                    <a:pt x="3" y="92"/>
                  </a:lnTo>
                  <a:lnTo>
                    <a:pt x="1" y="100"/>
                  </a:lnTo>
                  <a:lnTo>
                    <a:pt x="0" y="109"/>
                  </a:lnTo>
                  <a:lnTo>
                    <a:pt x="1" y="119"/>
                  </a:lnTo>
                  <a:lnTo>
                    <a:pt x="2" y="127"/>
                  </a:lnTo>
                  <a:lnTo>
                    <a:pt x="4" y="135"/>
                  </a:lnTo>
                  <a:lnTo>
                    <a:pt x="8" y="144"/>
                  </a:lnTo>
                  <a:lnTo>
                    <a:pt x="9" y="146"/>
                  </a:lnTo>
                  <a:lnTo>
                    <a:pt x="9" y="149"/>
                  </a:lnTo>
                  <a:lnTo>
                    <a:pt x="9" y="152"/>
                  </a:lnTo>
                  <a:lnTo>
                    <a:pt x="8" y="154"/>
                  </a:lnTo>
                  <a:lnTo>
                    <a:pt x="4" y="163"/>
                  </a:lnTo>
                  <a:lnTo>
                    <a:pt x="2" y="172"/>
                  </a:lnTo>
                  <a:lnTo>
                    <a:pt x="1" y="181"/>
                  </a:lnTo>
                  <a:lnTo>
                    <a:pt x="0" y="189"/>
                  </a:lnTo>
                  <a:lnTo>
                    <a:pt x="1" y="198"/>
                  </a:lnTo>
                  <a:lnTo>
                    <a:pt x="3" y="207"/>
                  </a:lnTo>
                  <a:lnTo>
                    <a:pt x="6" y="217"/>
                  </a:lnTo>
                  <a:lnTo>
                    <a:pt x="10" y="225"/>
                  </a:lnTo>
                  <a:lnTo>
                    <a:pt x="11" y="226"/>
                  </a:lnTo>
                  <a:lnTo>
                    <a:pt x="12" y="227"/>
                  </a:lnTo>
                  <a:lnTo>
                    <a:pt x="12" y="227"/>
                  </a:lnTo>
                  <a:lnTo>
                    <a:pt x="14" y="230"/>
                  </a:lnTo>
                  <a:lnTo>
                    <a:pt x="15" y="232"/>
                  </a:lnTo>
                  <a:lnTo>
                    <a:pt x="16" y="232"/>
                  </a:lnTo>
                  <a:lnTo>
                    <a:pt x="16" y="233"/>
                  </a:lnTo>
                  <a:lnTo>
                    <a:pt x="20" y="236"/>
                  </a:lnTo>
                  <a:lnTo>
                    <a:pt x="23" y="239"/>
                  </a:lnTo>
                  <a:lnTo>
                    <a:pt x="23" y="239"/>
                  </a:lnTo>
                  <a:lnTo>
                    <a:pt x="23" y="240"/>
                  </a:lnTo>
                  <a:lnTo>
                    <a:pt x="26" y="243"/>
                  </a:lnTo>
                  <a:lnTo>
                    <a:pt x="30" y="246"/>
                  </a:lnTo>
                  <a:lnTo>
                    <a:pt x="30" y="246"/>
                  </a:lnTo>
                  <a:lnTo>
                    <a:pt x="30" y="246"/>
                  </a:lnTo>
                  <a:lnTo>
                    <a:pt x="33" y="248"/>
                  </a:lnTo>
                  <a:lnTo>
                    <a:pt x="37" y="249"/>
                  </a:lnTo>
                  <a:lnTo>
                    <a:pt x="37" y="249"/>
                  </a:lnTo>
                  <a:lnTo>
                    <a:pt x="44" y="253"/>
                  </a:lnTo>
                  <a:lnTo>
                    <a:pt x="52" y="257"/>
                  </a:lnTo>
                  <a:lnTo>
                    <a:pt x="60" y="259"/>
                  </a:lnTo>
                  <a:lnTo>
                    <a:pt x="68" y="260"/>
                  </a:lnTo>
                  <a:lnTo>
                    <a:pt x="72" y="260"/>
                  </a:lnTo>
                  <a:lnTo>
                    <a:pt x="75" y="261"/>
                  </a:lnTo>
                  <a:lnTo>
                    <a:pt x="77" y="263"/>
                  </a:lnTo>
                  <a:lnTo>
                    <a:pt x="79" y="266"/>
                  </a:lnTo>
                  <a:lnTo>
                    <a:pt x="84" y="273"/>
                  </a:lnTo>
                  <a:lnTo>
                    <a:pt x="90" y="279"/>
                  </a:lnTo>
                  <a:lnTo>
                    <a:pt x="97" y="285"/>
                  </a:lnTo>
                  <a:lnTo>
                    <a:pt x="104" y="289"/>
                  </a:lnTo>
                  <a:lnTo>
                    <a:pt x="112" y="293"/>
                  </a:lnTo>
                  <a:lnTo>
                    <a:pt x="121" y="296"/>
                  </a:lnTo>
                  <a:lnTo>
                    <a:pt x="130" y="297"/>
                  </a:lnTo>
                  <a:lnTo>
                    <a:pt x="139" y="298"/>
                  </a:lnTo>
                  <a:lnTo>
                    <a:pt x="148" y="297"/>
                  </a:lnTo>
                  <a:lnTo>
                    <a:pt x="157" y="296"/>
                  </a:lnTo>
                  <a:lnTo>
                    <a:pt x="165" y="293"/>
                  </a:lnTo>
                  <a:lnTo>
                    <a:pt x="173" y="289"/>
                  </a:lnTo>
                  <a:lnTo>
                    <a:pt x="181" y="285"/>
                  </a:lnTo>
                  <a:lnTo>
                    <a:pt x="188" y="279"/>
                  </a:lnTo>
                  <a:lnTo>
                    <a:pt x="194" y="273"/>
                  </a:lnTo>
                  <a:lnTo>
                    <a:pt x="200" y="266"/>
                  </a:lnTo>
                  <a:lnTo>
                    <a:pt x="201" y="263"/>
                  </a:lnTo>
                  <a:lnTo>
                    <a:pt x="204" y="261"/>
                  </a:lnTo>
                  <a:lnTo>
                    <a:pt x="206" y="260"/>
                  </a:lnTo>
                  <a:lnTo>
                    <a:pt x="209" y="260"/>
                  </a:lnTo>
                  <a:lnTo>
                    <a:pt x="215" y="259"/>
                  </a:lnTo>
                  <a:lnTo>
                    <a:pt x="221" y="258"/>
                  </a:lnTo>
                  <a:lnTo>
                    <a:pt x="228" y="256"/>
                  </a:lnTo>
                  <a:lnTo>
                    <a:pt x="233" y="254"/>
                  </a:lnTo>
                  <a:lnTo>
                    <a:pt x="244" y="248"/>
                  </a:lnTo>
                  <a:lnTo>
                    <a:pt x="253" y="241"/>
                  </a:lnTo>
                  <a:lnTo>
                    <a:pt x="253" y="241"/>
                  </a:lnTo>
                  <a:lnTo>
                    <a:pt x="254" y="241"/>
                  </a:lnTo>
                  <a:lnTo>
                    <a:pt x="255" y="240"/>
                  </a:lnTo>
                  <a:lnTo>
                    <a:pt x="256" y="239"/>
                  </a:lnTo>
                  <a:lnTo>
                    <a:pt x="256" y="239"/>
                  </a:lnTo>
                  <a:lnTo>
                    <a:pt x="259" y="236"/>
                  </a:lnTo>
                  <a:lnTo>
                    <a:pt x="261" y="233"/>
                  </a:lnTo>
                  <a:lnTo>
                    <a:pt x="262" y="232"/>
                  </a:lnTo>
                  <a:lnTo>
                    <a:pt x="262" y="232"/>
                  </a:lnTo>
                  <a:lnTo>
                    <a:pt x="265" y="228"/>
                  </a:lnTo>
                  <a:lnTo>
                    <a:pt x="267" y="225"/>
                  </a:lnTo>
                  <a:lnTo>
                    <a:pt x="270" y="220"/>
                  </a:lnTo>
                  <a:lnTo>
                    <a:pt x="272" y="215"/>
                  </a:lnTo>
                  <a:lnTo>
                    <a:pt x="272" y="215"/>
                  </a:lnTo>
                  <a:lnTo>
                    <a:pt x="273" y="212"/>
                  </a:lnTo>
                  <a:lnTo>
                    <a:pt x="274" y="209"/>
                  </a:lnTo>
                  <a:lnTo>
                    <a:pt x="275" y="206"/>
                  </a:lnTo>
                  <a:lnTo>
                    <a:pt x="275" y="204"/>
                  </a:lnTo>
                  <a:lnTo>
                    <a:pt x="275" y="202"/>
                  </a:lnTo>
                  <a:lnTo>
                    <a:pt x="276" y="199"/>
                  </a:lnTo>
                  <a:lnTo>
                    <a:pt x="276" y="197"/>
                  </a:lnTo>
                  <a:lnTo>
                    <a:pt x="277" y="195"/>
                  </a:lnTo>
                  <a:lnTo>
                    <a:pt x="277" y="193"/>
                  </a:lnTo>
                  <a:lnTo>
                    <a:pt x="277" y="191"/>
                  </a:lnTo>
                  <a:lnTo>
                    <a:pt x="277" y="188"/>
                  </a:lnTo>
                  <a:lnTo>
                    <a:pt x="277" y="186"/>
                  </a:lnTo>
                  <a:lnTo>
                    <a:pt x="277"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27" name="Group 26">
            <a:extLst>
              <a:ext uri="{FF2B5EF4-FFF2-40B4-BE49-F238E27FC236}">
                <a16:creationId xmlns:a16="http://schemas.microsoft.com/office/drawing/2014/main" id="{3AFA0CB2-2045-4F0D-ADBA-BC1F6BF4E47F}"/>
              </a:ext>
            </a:extLst>
          </p:cNvPr>
          <p:cNvGrpSpPr/>
          <p:nvPr/>
        </p:nvGrpSpPr>
        <p:grpSpPr>
          <a:xfrm>
            <a:off x="8767985" y="2869405"/>
            <a:ext cx="354683" cy="313303"/>
            <a:chOff x="7600950" y="779463"/>
            <a:chExt cx="285750" cy="252412"/>
          </a:xfrm>
          <a:solidFill>
            <a:srgbClr val="DC8512"/>
          </a:solidFill>
        </p:grpSpPr>
        <p:sp>
          <p:nvSpPr>
            <p:cNvPr id="28" name="Freeform 3135">
              <a:extLst>
                <a:ext uri="{FF2B5EF4-FFF2-40B4-BE49-F238E27FC236}">
                  <a16:creationId xmlns:a16="http://schemas.microsoft.com/office/drawing/2014/main" id="{50A2EF39-0C09-4916-97CA-831F3E153CEC}"/>
                </a:ext>
              </a:extLst>
            </p:cNvPr>
            <p:cNvSpPr>
              <a:spLocks/>
            </p:cNvSpPr>
            <p:nvPr/>
          </p:nvSpPr>
          <p:spPr bwMode="auto">
            <a:xfrm>
              <a:off x="7677150" y="779463"/>
              <a:ext cx="209550" cy="242888"/>
            </a:xfrm>
            <a:custGeom>
              <a:avLst/>
              <a:gdLst>
                <a:gd name="T0" fmla="*/ 526 w 527"/>
                <a:gd name="T1" fmla="*/ 282 h 612"/>
                <a:gd name="T2" fmla="*/ 523 w 527"/>
                <a:gd name="T3" fmla="*/ 270 h 612"/>
                <a:gd name="T4" fmla="*/ 516 w 527"/>
                <a:gd name="T5" fmla="*/ 255 h 612"/>
                <a:gd name="T6" fmla="*/ 500 w 527"/>
                <a:gd name="T7" fmla="*/ 240 h 612"/>
                <a:gd name="T8" fmla="*/ 484 w 527"/>
                <a:gd name="T9" fmla="*/ 231 h 612"/>
                <a:gd name="T10" fmla="*/ 472 w 527"/>
                <a:gd name="T11" fmla="*/ 229 h 612"/>
                <a:gd name="T12" fmla="*/ 244 w 527"/>
                <a:gd name="T13" fmla="*/ 229 h 612"/>
                <a:gd name="T14" fmla="*/ 256 w 527"/>
                <a:gd name="T15" fmla="*/ 196 h 612"/>
                <a:gd name="T16" fmla="*/ 267 w 527"/>
                <a:gd name="T17" fmla="*/ 154 h 612"/>
                <a:gd name="T18" fmla="*/ 273 w 527"/>
                <a:gd name="T19" fmla="*/ 110 h 612"/>
                <a:gd name="T20" fmla="*/ 273 w 527"/>
                <a:gd name="T21" fmla="*/ 90 h 612"/>
                <a:gd name="T22" fmla="*/ 269 w 527"/>
                <a:gd name="T23" fmla="*/ 71 h 612"/>
                <a:gd name="T24" fmla="*/ 262 w 527"/>
                <a:gd name="T25" fmla="*/ 49 h 612"/>
                <a:gd name="T26" fmla="*/ 252 w 527"/>
                <a:gd name="T27" fmla="*/ 33 h 612"/>
                <a:gd name="T28" fmla="*/ 243 w 527"/>
                <a:gd name="T29" fmla="*/ 21 h 612"/>
                <a:gd name="T30" fmla="*/ 233 w 527"/>
                <a:gd name="T31" fmla="*/ 11 h 612"/>
                <a:gd name="T32" fmla="*/ 215 w 527"/>
                <a:gd name="T33" fmla="*/ 3 h 612"/>
                <a:gd name="T34" fmla="*/ 202 w 527"/>
                <a:gd name="T35" fmla="*/ 0 h 612"/>
                <a:gd name="T36" fmla="*/ 184 w 527"/>
                <a:gd name="T37" fmla="*/ 5 h 612"/>
                <a:gd name="T38" fmla="*/ 169 w 527"/>
                <a:gd name="T39" fmla="*/ 16 h 612"/>
                <a:gd name="T40" fmla="*/ 159 w 527"/>
                <a:gd name="T41" fmla="*/ 33 h 612"/>
                <a:gd name="T42" fmla="*/ 155 w 527"/>
                <a:gd name="T43" fmla="*/ 53 h 612"/>
                <a:gd name="T44" fmla="*/ 151 w 527"/>
                <a:gd name="T45" fmla="*/ 90 h 612"/>
                <a:gd name="T46" fmla="*/ 140 w 527"/>
                <a:gd name="T47" fmla="*/ 127 h 612"/>
                <a:gd name="T48" fmla="*/ 124 w 527"/>
                <a:gd name="T49" fmla="*/ 162 h 612"/>
                <a:gd name="T50" fmla="*/ 102 w 527"/>
                <a:gd name="T51" fmla="*/ 197 h 612"/>
                <a:gd name="T52" fmla="*/ 79 w 527"/>
                <a:gd name="T53" fmla="*/ 226 h 612"/>
                <a:gd name="T54" fmla="*/ 52 w 527"/>
                <a:gd name="T55" fmla="*/ 254 h 612"/>
                <a:gd name="T56" fmla="*/ 26 w 527"/>
                <a:gd name="T57" fmla="*/ 275 h 612"/>
                <a:gd name="T58" fmla="*/ 0 w 527"/>
                <a:gd name="T59" fmla="*/ 291 h 612"/>
                <a:gd name="T60" fmla="*/ 17 w 527"/>
                <a:gd name="T61" fmla="*/ 586 h 612"/>
                <a:gd name="T62" fmla="*/ 48 w 527"/>
                <a:gd name="T63" fmla="*/ 592 h 612"/>
                <a:gd name="T64" fmla="*/ 88 w 527"/>
                <a:gd name="T65" fmla="*/ 602 h 612"/>
                <a:gd name="T66" fmla="*/ 129 w 527"/>
                <a:gd name="T67" fmla="*/ 610 h 612"/>
                <a:gd name="T68" fmla="*/ 161 w 527"/>
                <a:gd name="T69" fmla="*/ 612 h 612"/>
                <a:gd name="T70" fmla="*/ 383 w 527"/>
                <a:gd name="T71" fmla="*/ 612 h 612"/>
                <a:gd name="T72" fmla="*/ 403 w 527"/>
                <a:gd name="T73" fmla="*/ 608 h 612"/>
                <a:gd name="T74" fmla="*/ 419 w 527"/>
                <a:gd name="T75" fmla="*/ 600 h 612"/>
                <a:gd name="T76" fmla="*/ 428 w 527"/>
                <a:gd name="T77" fmla="*/ 585 h 612"/>
                <a:gd name="T78" fmla="*/ 431 w 527"/>
                <a:gd name="T79" fmla="*/ 564 h 612"/>
                <a:gd name="T80" fmla="*/ 428 w 527"/>
                <a:gd name="T81" fmla="*/ 550 h 612"/>
                <a:gd name="T82" fmla="*/ 424 w 527"/>
                <a:gd name="T83" fmla="*/ 538 h 612"/>
                <a:gd name="T84" fmla="*/ 441 w 527"/>
                <a:gd name="T85" fmla="*/ 532 h 612"/>
                <a:gd name="T86" fmla="*/ 455 w 527"/>
                <a:gd name="T87" fmla="*/ 523 h 612"/>
                <a:gd name="T88" fmla="*/ 464 w 527"/>
                <a:gd name="T89" fmla="*/ 508 h 612"/>
                <a:gd name="T90" fmla="*/ 466 w 527"/>
                <a:gd name="T91" fmla="*/ 492 h 612"/>
                <a:gd name="T92" fmla="*/ 464 w 527"/>
                <a:gd name="T93" fmla="*/ 472 h 612"/>
                <a:gd name="T94" fmla="*/ 456 w 527"/>
                <a:gd name="T95" fmla="*/ 455 h 612"/>
                <a:gd name="T96" fmla="*/ 475 w 527"/>
                <a:gd name="T97" fmla="*/ 447 h 612"/>
                <a:gd name="T98" fmla="*/ 489 w 527"/>
                <a:gd name="T99" fmla="*/ 433 h 612"/>
                <a:gd name="T100" fmla="*/ 499 w 527"/>
                <a:gd name="T101" fmla="*/ 416 h 612"/>
                <a:gd name="T102" fmla="*/ 502 w 527"/>
                <a:gd name="T103" fmla="*/ 397 h 612"/>
                <a:gd name="T104" fmla="*/ 501 w 527"/>
                <a:gd name="T105" fmla="*/ 386 h 612"/>
                <a:gd name="T106" fmla="*/ 497 w 527"/>
                <a:gd name="T107" fmla="*/ 375 h 612"/>
                <a:gd name="T108" fmla="*/ 484 w 527"/>
                <a:gd name="T109" fmla="*/ 357 h 612"/>
                <a:gd name="T110" fmla="*/ 503 w 527"/>
                <a:gd name="T111" fmla="*/ 345 h 612"/>
                <a:gd name="T112" fmla="*/ 516 w 527"/>
                <a:gd name="T113" fmla="*/ 329 h 612"/>
                <a:gd name="T114" fmla="*/ 523 w 527"/>
                <a:gd name="T115" fmla="*/ 309 h 612"/>
                <a:gd name="T116" fmla="*/ 527 w 527"/>
                <a:gd name="T117" fmla="*/ 28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7" h="612">
                  <a:moveTo>
                    <a:pt x="527" y="288"/>
                  </a:moveTo>
                  <a:lnTo>
                    <a:pt x="526" y="282"/>
                  </a:lnTo>
                  <a:lnTo>
                    <a:pt x="526" y="276"/>
                  </a:lnTo>
                  <a:lnTo>
                    <a:pt x="523" y="270"/>
                  </a:lnTo>
                  <a:lnTo>
                    <a:pt x="522" y="266"/>
                  </a:lnTo>
                  <a:lnTo>
                    <a:pt x="516" y="255"/>
                  </a:lnTo>
                  <a:lnTo>
                    <a:pt x="509" y="247"/>
                  </a:lnTo>
                  <a:lnTo>
                    <a:pt x="500" y="240"/>
                  </a:lnTo>
                  <a:lnTo>
                    <a:pt x="489" y="234"/>
                  </a:lnTo>
                  <a:lnTo>
                    <a:pt x="484" y="231"/>
                  </a:lnTo>
                  <a:lnTo>
                    <a:pt x="478" y="230"/>
                  </a:lnTo>
                  <a:lnTo>
                    <a:pt x="472" y="229"/>
                  </a:lnTo>
                  <a:lnTo>
                    <a:pt x="466" y="229"/>
                  </a:lnTo>
                  <a:lnTo>
                    <a:pt x="244" y="229"/>
                  </a:lnTo>
                  <a:lnTo>
                    <a:pt x="250" y="213"/>
                  </a:lnTo>
                  <a:lnTo>
                    <a:pt x="256" y="196"/>
                  </a:lnTo>
                  <a:lnTo>
                    <a:pt x="261" y="175"/>
                  </a:lnTo>
                  <a:lnTo>
                    <a:pt x="267" y="154"/>
                  </a:lnTo>
                  <a:lnTo>
                    <a:pt x="270" y="131"/>
                  </a:lnTo>
                  <a:lnTo>
                    <a:pt x="273" y="110"/>
                  </a:lnTo>
                  <a:lnTo>
                    <a:pt x="273" y="99"/>
                  </a:lnTo>
                  <a:lnTo>
                    <a:pt x="273" y="90"/>
                  </a:lnTo>
                  <a:lnTo>
                    <a:pt x="271" y="80"/>
                  </a:lnTo>
                  <a:lnTo>
                    <a:pt x="269" y="71"/>
                  </a:lnTo>
                  <a:lnTo>
                    <a:pt x="265" y="60"/>
                  </a:lnTo>
                  <a:lnTo>
                    <a:pt x="262" y="49"/>
                  </a:lnTo>
                  <a:lnTo>
                    <a:pt x="257" y="41"/>
                  </a:lnTo>
                  <a:lnTo>
                    <a:pt x="252" y="33"/>
                  </a:lnTo>
                  <a:lnTo>
                    <a:pt x="248" y="25"/>
                  </a:lnTo>
                  <a:lnTo>
                    <a:pt x="243" y="21"/>
                  </a:lnTo>
                  <a:lnTo>
                    <a:pt x="238" y="16"/>
                  </a:lnTo>
                  <a:lnTo>
                    <a:pt x="233" y="11"/>
                  </a:lnTo>
                  <a:lnTo>
                    <a:pt x="224" y="6"/>
                  </a:lnTo>
                  <a:lnTo>
                    <a:pt x="215" y="3"/>
                  </a:lnTo>
                  <a:lnTo>
                    <a:pt x="208" y="2"/>
                  </a:lnTo>
                  <a:lnTo>
                    <a:pt x="202" y="0"/>
                  </a:lnTo>
                  <a:lnTo>
                    <a:pt x="193" y="2"/>
                  </a:lnTo>
                  <a:lnTo>
                    <a:pt x="184" y="5"/>
                  </a:lnTo>
                  <a:lnTo>
                    <a:pt x="176" y="10"/>
                  </a:lnTo>
                  <a:lnTo>
                    <a:pt x="169" y="16"/>
                  </a:lnTo>
                  <a:lnTo>
                    <a:pt x="163" y="23"/>
                  </a:lnTo>
                  <a:lnTo>
                    <a:pt x="159" y="33"/>
                  </a:lnTo>
                  <a:lnTo>
                    <a:pt x="156" y="42"/>
                  </a:lnTo>
                  <a:lnTo>
                    <a:pt x="155" y="53"/>
                  </a:lnTo>
                  <a:lnTo>
                    <a:pt x="155" y="71"/>
                  </a:lnTo>
                  <a:lnTo>
                    <a:pt x="151" y="90"/>
                  </a:lnTo>
                  <a:lnTo>
                    <a:pt x="146" y="109"/>
                  </a:lnTo>
                  <a:lnTo>
                    <a:pt x="140" y="127"/>
                  </a:lnTo>
                  <a:lnTo>
                    <a:pt x="133" y="144"/>
                  </a:lnTo>
                  <a:lnTo>
                    <a:pt x="124" y="162"/>
                  </a:lnTo>
                  <a:lnTo>
                    <a:pt x="114" y="180"/>
                  </a:lnTo>
                  <a:lnTo>
                    <a:pt x="102" y="197"/>
                  </a:lnTo>
                  <a:lnTo>
                    <a:pt x="91" y="212"/>
                  </a:lnTo>
                  <a:lnTo>
                    <a:pt x="79" y="226"/>
                  </a:lnTo>
                  <a:lnTo>
                    <a:pt x="66" y="241"/>
                  </a:lnTo>
                  <a:lnTo>
                    <a:pt x="52" y="254"/>
                  </a:lnTo>
                  <a:lnTo>
                    <a:pt x="39" y="266"/>
                  </a:lnTo>
                  <a:lnTo>
                    <a:pt x="26" y="275"/>
                  </a:lnTo>
                  <a:lnTo>
                    <a:pt x="12" y="284"/>
                  </a:lnTo>
                  <a:lnTo>
                    <a:pt x="0" y="291"/>
                  </a:lnTo>
                  <a:lnTo>
                    <a:pt x="0" y="582"/>
                  </a:lnTo>
                  <a:lnTo>
                    <a:pt x="17" y="586"/>
                  </a:lnTo>
                  <a:lnTo>
                    <a:pt x="32" y="588"/>
                  </a:lnTo>
                  <a:lnTo>
                    <a:pt x="48" y="592"/>
                  </a:lnTo>
                  <a:lnTo>
                    <a:pt x="61" y="595"/>
                  </a:lnTo>
                  <a:lnTo>
                    <a:pt x="88" y="602"/>
                  </a:lnTo>
                  <a:lnTo>
                    <a:pt x="114" y="607"/>
                  </a:lnTo>
                  <a:lnTo>
                    <a:pt x="129" y="610"/>
                  </a:lnTo>
                  <a:lnTo>
                    <a:pt x="144" y="611"/>
                  </a:lnTo>
                  <a:lnTo>
                    <a:pt x="161" y="612"/>
                  </a:lnTo>
                  <a:lnTo>
                    <a:pt x="180" y="612"/>
                  </a:lnTo>
                  <a:lnTo>
                    <a:pt x="383" y="612"/>
                  </a:lnTo>
                  <a:lnTo>
                    <a:pt x="394" y="611"/>
                  </a:lnTo>
                  <a:lnTo>
                    <a:pt x="403" y="608"/>
                  </a:lnTo>
                  <a:lnTo>
                    <a:pt x="412" y="605"/>
                  </a:lnTo>
                  <a:lnTo>
                    <a:pt x="419" y="600"/>
                  </a:lnTo>
                  <a:lnTo>
                    <a:pt x="424" y="593"/>
                  </a:lnTo>
                  <a:lnTo>
                    <a:pt x="428" y="585"/>
                  </a:lnTo>
                  <a:lnTo>
                    <a:pt x="430" y="575"/>
                  </a:lnTo>
                  <a:lnTo>
                    <a:pt x="431" y="564"/>
                  </a:lnTo>
                  <a:lnTo>
                    <a:pt x="431" y="557"/>
                  </a:lnTo>
                  <a:lnTo>
                    <a:pt x="428" y="550"/>
                  </a:lnTo>
                  <a:lnTo>
                    <a:pt x="426" y="544"/>
                  </a:lnTo>
                  <a:lnTo>
                    <a:pt x="424" y="538"/>
                  </a:lnTo>
                  <a:lnTo>
                    <a:pt x="433" y="536"/>
                  </a:lnTo>
                  <a:lnTo>
                    <a:pt x="441" y="532"/>
                  </a:lnTo>
                  <a:lnTo>
                    <a:pt x="449" y="527"/>
                  </a:lnTo>
                  <a:lnTo>
                    <a:pt x="455" y="523"/>
                  </a:lnTo>
                  <a:lnTo>
                    <a:pt x="460" y="516"/>
                  </a:lnTo>
                  <a:lnTo>
                    <a:pt x="464" y="508"/>
                  </a:lnTo>
                  <a:lnTo>
                    <a:pt x="466" y="501"/>
                  </a:lnTo>
                  <a:lnTo>
                    <a:pt x="466" y="492"/>
                  </a:lnTo>
                  <a:lnTo>
                    <a:pt x="466" y="481"/>
                  </a:lnTo>
                  <a:lnTo>
                    <a:pt x="464" y="472"/>
                  </a:lnTo>
                  <a:lnTo>
                    <a:pt x="460" y="462"/>
                  </a:lnTo>
                  <a:lnTo>
                    <a:pt x="456" y="455"/>
                  </a:lnTo>
                  <a:lnTo>
                    <a:pt x="465" y="451"/>
                  </a:lnTo>
                  <a:lnTo>
                    <a:pt x="475" y="447"/>
                  </a:lnTo>
                  <a:lnTo>
                    <a:pt x="482" y="441"/>
                  </a:lnTo>
                  <a:lnTo>
                    <a:pt x="489" y="433"/>
                  </a:lnTo>
                  <a:lnTo>
                    <a:pt x="495" y="425"/>
                  </a:lnTo>
                  <a:lnTo>
                    <a:pt x="499" y="416"/>
                  </a:lnTo>
                  <a:lnTo>
                    <a:pt x="502" y="406"/>
                  </a:lnTo>
                  <a:lnTo>
                    <a:pt x="502" y="397"/>
                  </a:lnTo>
                  <a:lnTo>
                    <a:pt x="502" y="391"/>
                  </a:lnTo>
                  <a:lnTo>
                    <a:pt x="501" y="386"/>
                  </a:lnTo>
                  <a:lnTo>
                    <a:pt x="500" y="380"/>
                  </a:lnTo>
                  <a:lnTo>
                    <a:pt x="497" y="375"/>
                  </a:lnTo>
                  <a:lnTo>
                    <a:pt x="491" y="366"/>
                  </a:lnTo>
                  <a:lnTo>
                    <a:pt x="484" y="357"/>
                  </a:lnTo>
                  <a:lnTo>
                    <a:pt x="495" y="353"/>
                  </a:lnTo>
                  <a:lnTo>
                    <a:pt x="503" y="345"/>
                  </a:lnTo>
                  <a:lnTo>
                    <a:pt x="510" y="338"/>
                  </a:lnTo>
                  <a:lnTo>
                    <a:pt x="516" y="329"/>
                  </a:lnTo>
                  <a:lnTo>
                    <a:pt x="521" y="319"/>
                  </a:lnTo>
                  <a:lnTo>
                    <a:pt x="523" y="309"/>
                  </a:lnTo>
                  <a:lnTo>
                    <a:pt x="526" y="298"/>
                  </a:lnTo>
                  <a:lnTo>
                    <a:pt x="527"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9" name="Freeform 3136">
              <a:extLst>
                <a:ext uri="{FF2B5EF4-FFF2-40B4-BE49-F238E27FC236}">
                  <a16:creationId xmlns:a16="http://schemas.microsoft.com/office/drawing/2014/main" id="{0956C265-BEB6-4F50-BCFF-E1A0E0610EF3}"/>
                </a:ext>
              </a:extLst>
            </p:cNvPr>
            <p:cNvSpPr>
              <a:spLocks noEditPoints="1"/>
            </p:cNvSpPr>
            <p:nvPr/>
          </p:nvSpPr>
          <p:spPr bwMode="auto">
            <a:xfrm>
              <a:off x="7600950" y="879475"/>
              <a:ext cx="66675" cy="152400"/>
            </a:xfrm>
            <a:custGeom>
              <a:avLst/>
              <a:gdLst>
                <a:gd name="T0" fmla="*/ 104 w 168"/>
                <a:gd name="T1" fmla="*/ 330 h 385"/>
                <a:gd name="T2" fmla="*/ 98 w 168"/>
                <a:gd name="T3" fmla="*/ 329 h 385"/>
                <a:gd name="T4" fmla="*/ 93 w 168"/>
                <a:gd name="T5" fmla="*/ 326 h 385"/>
                <a:gd name="T6" fmla="*/ 90 w 168"/>
                <a:gd name="T7" fmla="*/ 320 h 385"/>
                <a:gd name="T8" fmla="*/ 88 w 168"/>
                <a:gd name="T9" fmla="*/ 316 h 385"/>
                <a:gd name="T10" fmla="*/ 90 w 168"/>
                <a:gd name="T11" fmla="*/ 310 h 385"/>
                <a:gd name="T12" fmla="*/ 93 w 168"/>
                <a:gd name="T13" fmla="*/ 305 h 385"/>
                <a:gd name="T14" fmla="*/ 98 w 168"/>
                <a:gd name="T15" fmla="*/ 301 h 385"/>
                <a:gd name="T16" fmla="*/ 104 w 168"/>
                <a:gd name="T17" fmla="*/ 300 h 385"/>
                <a:gd name="T18" fmla="*/ 110 w 168"/>
                <a:gd name="T19" fmla="*/ 301 h 385"/>
                <a:gd name="T20" fmla="*/ 115 w 168"/>
                <a:gd name="T21" fmla="*/ 305 h 385"/>
                <a:gd name="T22" fmla="*/ 117 w 168"/>
                <a:gd name="T23" fmla="*/ 310 h 385"/>
                <a:gd name="T24" fmla="*/ 118 w 168"/>
                <a:gd name="T25" fmla="*/ 316 h 385"/>
                <a:gd name="T26" fmla="*/ 117 w 168"/>
                <a:gd name="T27" fmla="*/ 320 h 385"/>
                <a:gd name="T28" fmla="*/ 115 w 168"/>
                <a:gd name="T29" fmla="*/ 326 h 385"/>
                <a:gd name="T30" fmla="*/ 110 w 168"/>
                <a:gd name="T31" fmla="*/ 329 h 385"/>
                <a:gd name="T32" fmla="*/ 104 w 168"/>
                <a:gd name="T33" fmla="*/ 330 h 385"/>
                <a:gd name="T34" fmla="*/ 104 w 168"/>
                <a:gd name="T35" fmla="*/ 330 h 385"/>
                <a:gd name="T36" fmla="*/ 156 w 168"/>
                <a:gd name="T37" fmla="*/ 2 h 385"/>
                <a:gd name="T38" fmla="*/ 13 w 168"/>
                <a:gd name="T39" fmla="*/ 0 h 385"/>
                <a:gd name="T40" fmla="*/ 9 w 168"/>
                <a:gd name="T41" fmla="*/ 2 h 385"/>
                <a:gd name="T42" fmla="*/ 4 w 168"/>
                <a:gd name="T43" fmla="*/ 4 h 385"/>
                <a:gd name="T44" fmla="*/ 2 w 168"/>
                <a:gd name="T45" fmla="*/ 9 h 385"/>
                <a:gd name="T46" fmla="*/ 0 w 168"/>
                <a:gd name="T47" fmla="*/ 14 h 385"/>
                <a:gd name="T48" fmla="*/ 0 w 168"/>
                <a:gd name="T49" fmla="*/ 373 h 385"/>
                <a:gd name="T50" fmla="*/ 2 w 168"/>
                <a:gd name="T51" fmla="*/ 378 h 385"/>
                <a:gd name="T52" fmla="*/ 4 w 168"/>
                <a:gd name="T53" fmla="*/ 381 h 385"/>
                <a:gd name="T54" fmla="*/ 9 w 168"/>
                <a:gd name="T55" fmla="*/ 383 h 385"/>
                <a:gd name="T56" fmla="*/ 13 w 168"/>
                <a:gd name="T57" fmla="*/ 385 h 385"/>
                <a:gd name="T58" fmla="*/ 156 w 168"/>
                <a:gd name="T59" fmla="*/ 385 h 385"/>
                <a:gd name="T60" fmla="*/ 161 w 168"/>
                <a:gd name="T61" fmla="*/ 383 h 385"/>
                <a:gd name="T62" fmla="*/ 165 w 168"/>
                <a:gd name="T63" fmla="*/ 381 h 385"/>
                <a:gd name="T64" fmla="*/ 168 w 168"/>
                <a:gd name="T65" fmla="*/ 378 h 385"/>
                <a:gd name="T66" fmla="*/ 168 w 168"/>
                <a:gd name="T67" fmla="*/ 373 h 385"/>
                <a:gd name="T68" fmla="*/ 168 w 168"/>
                <a:gd name="T69" fmla="*/ 303 h 385"/>
                <a:gd name="T70" fmla="*/ 168 w 168"/>
                <a:gd name="T71" fmla="*/ 72 h 385"/>
                <a:gd name="T72" fmla="*/ 168 w 168"/>
                <a:gd name="T73" fmla="*/ 14 h 385"/>
                <a:gd name="T74" fmla="*/ 168 w 168"/>
                <a:gd name="T75" fmla="*/ 9 h 385"/>
                <a:gd name="T76" fmla="*/ 166 w 168"/>
                <a:gd name="T77" fmla="*/ 5 h 385"/>
                <a:gd name="T78" fmla="*/ 161 w 168"/>
                <a:gd name="T79" fmla="*/ 3 h 385"/>
                <a:gd name="T80" fmla="*/ 156 w 168"/>
                <a:gd name="T81" fmla="*/ 2 h 385"/>
                <a:gd name="T82" fmla="*/ 156 w 168"/>
                <a:gd name="T83" fmla="*/ 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8" h="385">
                  <a:moveTo>
                    <a:pt x="104" y="330"/>
                  </a:moveTo>
                  <a:lnTo>
                    <a:pt x="98" y="329"/>
                  </a:lnTo>
                  <a:lnTo>
                    <a:pt x="93" y="326"/>
                  </a:lnTo>
                  <a:lnTo>
                    <a:pt x="90" y="320"/>
                  </a:lnTo>
                  <a:lnTo>
                    <a:pt x="88" y="316"/>
                  </a:lnTo>
                  <a:lnTo>
                    <a:pt x="90" y="310"/>
                  </a:lnTo>
                  <a:lnTo>
                    <a:pt x="93" y="305"/>
                  </a:lnTo>
                  <a:lnTo>
                    <a:pt x="98" y="301"/>
                  </a:lnTo>
                  <a:lnTo>
                    <a:pt x="104" y="300"/>
                  </a:lnTo>
                  <a:lnTo>
                    <a:pt x="110" y="301"/>
                  </a:lnTo>
                  <a:lnTo>
                    <a:pt x="115" y="305"/>
                  </a:lnTo>
                  <a:lnTo>
                    <a:pt x="117" y="310"/>
                  </a:lnTo>
                  <a:lnTo>
                    <a:pt x="118" y="316"/>
                  </a:lnTo>
                  <a:lnTo>
                    <a:pt x="117" y="320"/>
                  </a:lnTo>
                  <a:lnTo>
                    <a:pt x="115" y="326"/>
                  </a:lnTo>
                  <a:lnTo>
                    <a:pt x="110" y="329"/>
                  </a:lnTo>
                  <a:lnTo>
                    <a:pt x="104" y="330"/>
                  </a:lnTo>
                  <a:lnTo>
                    <a:pt x="104" y="330"/>
                  </a:lnTo>
                  <a:close/>
                  <a:moveTo>
                    <a:pt x="156" y="2"/>
                  </a:moveTo>
                  <a:lnTo>
                    <a:pt x="13" y="0"/>
                  </a:lnTo>
                  <a:lnTo>
                    <a:pt x="9" y="2"/>
                  </a:lnTo>
                  <a:lnTo>
                    <a:pt x="4" y="4"/>
                  </a:lnTo>
                  <a:lnTo>
                    <a:pt x="2" y="9"/>
                  </a:lnTo>
                  <a:lnTo>
                    <a:pt x="0" y="14"/>
                  </a:lnTo>
                  <a:lnTo>
                    <a:pt x="0" y="373"/>
                  </a:lnTo>
                  <a:lnTo>
                    <a:pt x="2" y="378"/>
                  </a:lnTo>
                  <a:lnTo>
                    <a:pt x="4" y="381"/>
                  </a:lnTo>
                  <a:lnTo>
                    <a:pt x="9" y="383"/>
                  </a:lnTo>
                  <a:lnTo>
                    <a:pt x="13" y="385"/>
                  </a:lnTo>
                  <a:lnTo>
                    <a:pt x="156" y="385"/>
                  </a:lnTo>
                  <a:lnTo>
                    <a:pt x="161" y="383"/>
                  </a:lnTo>
                  <a:lnTo>
                    <a:pt x="165" y="381"/>
                  </a:lnTo>
                  <a:lnTo>
                    <a:pt x="168" y="378"/>
                  </a:lnTo>
                  <a:lnTo>
                    <a:pt x="168" y="373"/>
                  </a:lnTo>
                  <a:lnTo>
                    <a:pt x="168" y="303"/>
                  </a:lnTo>
                  <a:lnTo>
                    <a:pt x="168" y="72"/>
                  </a:lnTo>
                  <a:lnTo>
                    <a:pt x="168" y="14"/>
                  </a:lnTo>
                  <a:lnTo>
                    <a:pt x="168" y="9"/>
                  </a:lnTo>
                  <a:lnTo>
                    <a:pt x="166" y="5"/>
                  </a:lnTo>
                  <a:lnTo>
                    <a:pt x="161" y="3"/>
                  </a:lnTo>
                  <a:lnTo>
                    <a:pt x="156" y="2"/>
                  </a:lnTo>
                  <a:lnTo>
                    <a:pt x="15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697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C33C4B7-3654-4A55-BA94-CA9B43E69F4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1057984" y="595116"/>
            <a:ext cx="10076033" cy="5667768"/>
          </a:xfrm>
          <a:prstGeom prst="rect">
            <a:avLst/>
          </a:prstGeom>
        </p:spPr>
      </p:pic>
      <p:sp>
        <p:nvSpPr>
          <p:cNvPr id="14" name="Rectangle 13">
            <a:extLst>
              <a:ext uri="{FF2B5EF4-FFF2-40B4-BE49-F238E27FC236}">
                <a16:creationId xmlns:a16="http://schemas.microsoft.com/office/drawing/2014/main" id="{743CDC41-B78F-4E22-8695-D029694C8EA1}"/>
              </a:ext>
            </a:extLst>
          </p:cNvPr>
          <p:cNvSpPr/>
          <p:nvPr/>
        </p:nvSpPr>
        <p:spPr>
          <a:xfrm>
            <a:off x="1057984" y="595116"/>
            <a:ext cx="10076033" cy="566776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a:extLst>
              <a:ext uri="{FF2B5EF4-FFF2-40B4-BE49-F238E27FC236}">
                <a16:creationId xmlns:a16="http://schemas.microsoft.com/office/drawing/2014/main" id="{E8D260E5-1674-4171-90F4-0A43557776AC}"/>
              </a:ext>
            </a:extLst>
          </p:cNvPr>
          <p:cNvGrpSpPr/>
          <p:nvPr/>
        </p:nvGrpSpPr>
        <p:grpSpPr>
          <a:xfrm>
            <a:off x="0" y="-391886"/>
            <a:ext cx="1612560" cy="232229"/>
            <a:chOff x="0" y="-391886"/>
            <a:chExt cx="1612560" cy="232229"/>
          </a:xfrm>
        </p:grpSpPr>
        <p:sp>
          <p:nvSpPr>
            <p:cNvPr id="4" name="Oval 3">
              <a:extLst>
                <a:ext uri="{FF2B5EF4-FFF2-40B4-BE49-F238E27FC236}">
                  <a16:creationId xmlns:a16="http://schemas.microsoft.com/office/drawing/2014/main" id="{D43D0E9C-EDFF-4FE9-B547-C234E8D4BD81}"/>
                </a:ext>
              </a:extLst>
            </p:cNvPr>
            <p:cNvSpPr/>
            <p:nvPr/>
          </p:nvSpPr>
          <p:spPr>
            <a:xfrm>
              <a:off x="0" y="-391886"/>
              <a:ext cx="232229" cy="232229"/>
            </a:xfrm>
            <a:prstGeom prst="ellipse">
              <a:avLst/>
            </a:prstGeom>
            <a:solidFill>
              <a:srgbClr val="FAF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BB236FB6-725F-4504-A165-B8E7F116FAB6}"/>
                </a:ext>
              </a:extLst>
            </p:cNvPr>
            <p:cNvSpPr/>
            <p:nvPr/>
          </p:nvSpPr>
          <p:spPr>
            <a:xfrm>
              <a:off x="460110" y="-391886"/>
              <a:ext cx="232229" cy="232229"/>
            </a:xfrm>
            <a:prstGeom prst="ellipse">
              <a:avLst/>
            </a:prstGeom>
            <a:solidFill>
              <a:srgbClr val="ED9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F6B68181-8FD9-4B0D-97D8-9E731509F636}"/>
                </a:ext>
              </a:extLst>
            </p:cNvPr>
            <p:cNvSpPr/>
            <p:nvPr/>
          </p:nvSpPr>
          <p:spPr>
            <a:xfrm>
              <a:off x="920220" y="-391886"/>
              <a:ext cx="232229" cy="232229"/>
            </a:xfrm>
            <a:prstGeom prst="ellipse">
              <a:avLst/>
            </a:prstGeom>
            <a:solidFill>
              <a:srgbClr val="A65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F09D5E95-0758-4599-84AD-DA03066D9C4F}"/>
                </a:ext>
              </a:extLst>
            </p:cNvPr>
            <p:cNvSpPr/>
            <p:nvPr/>
          </p:nvSpPr>
          <p:spPr>
            <a:xfrm>
              <a:off x="1380331" y="-391886"/>
              <a:ext cx="232229" cy="232229"/>
            </a:xfrm>
            <a:prstGeom prst="ellipse">
              <a:avLst/>
            </a:prstGeom>
            <a:solidFill>
              <a:srgbClr val="403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3" name="Group 22">
            <a:extLst>
              <a:ext uri="{FF2B5EF4-FFF2-40B4-BE49-F238E27FC236}">
                <a16:creationId xmlns:a16="http://schemas.microsoft.com/office/drawing/2014/main" id="{F888C401-31CC-4291-9D9F-A78A93801FD2}"/>
              </a:ext>
            </a:extLst>
          </p:cNvPr>
          <p:cNvGrpSpPr/>
          <p:nvPr/>
        </p:nvGrpSpPr>
        <p:grpSpPr>
          <a:xfrm>
            <a:off x="2733674" y="2378716"/>
            <a:ext cx="9458326" cy="3478530"/>
            <a:chOff x="2733674" y="2012956"/>
            <a:chExt cx="9458326" cy="3478530"/>
          </a:xfrm>
        </p:grpSpPr>
        <p:sp>
          <p:nvSpPr>
            <p:cNvPr id="11" name="Rectangle 10">
              <a:extLst>
                <a:ext uri="{FF2B5EF4-FFF2-40B4-BE49-F238E27FC236}">
                  <a16:creationId xmlns:a16="http://schemas.microsoft.com/office/drawing/2014/main" id="{4F01BB5B-B2C2-468A-A6C5-4F2310D99D37}"/>
                </a:ext>
              </a:extLst>
            </p:cNvPr>
            <p:cNvSpPr/>
            <p:nvPr/>
          </p:nvSpPr>
          <p:spPr>
            <a:xfrm>
              <a:off x="2733674" y="2171071"/>
              <a:ext cx="9458325" cy="3162300"/>
            </a:xfrm>
            <a:prstGeom prst="rect">
              <a:avLst/>
            </a:prstGeom>
            <a:solidFill>
              <a:srgbClr val="40312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2" name="Group 21">
              <a:extLst>
                <a:ext uri="{FF2B5EF4-FFF2-40B4-BE49-F238E27FC236}">
                  <a16:creationId xmlns:a16="http://schemas.microsoft.com/office/drawing/2014/main" id="{50EEA4E6-97CB-40AE-896A-8184C7ED5EE9}"/>
                </a:ext>
              </a:extLst>
            </p:cNvPr>
            <p:cNvGrpSpPr/>
            <p:nvPr/>
          </p:nvGrpSpPr>
          <p:grpSpPr>
            <a:xfrm>
              <a:off x="2733674" y="2012956"/>
              <a:ext cx="9458326" cy="3478530"/>
              <a:chOff x="0" y="2012956"/>
              <a:chExt cx="12192000" cy="3478530"/>
            </a:xfrm>
          </p:grpSpPr>
          <p:sp>
            <p:nvSpPr>
              <p:cNvPr id="16" name="Rectangle 15">
                <a:extLst>
                  <a:ext uri="{FF2B5EF4-FFF2-40B4-BE49-F238E27FC236}">
                    <a16:creationId xmlns:a16="http://schemas.microsoft.com/office/drawing/2014/main" id="{86812ADA-AD02-45EA-B60C-A28F5283D1D7}"/>
                  </a:ext>
                </a:extLst>
              </p:cNvPr>
              <p:cNvSpPr/>
              <p:nvPr/>
            </p:nvSpPr>
            <p:spPr>
              <a:xfrm>
                <a:off x="0" y="2012956"/>
                <a:ext cx="12192000" cy="158115"/>
              </a:xfrm>
              <a:prstGeom prst="rect">
                <a:avLst/>
              </a:prstGeom>
              <a:solidFill>
                <a:srgbClr val="A65E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176EAC73-C3D8-477C-9DFE-9A14248FFB4C}"/>
                  </a:ext>
                </a:extLst>
              </p:cNvPr>
              <p:cNvSpPr/>
              <p:nvPr/>
            </p:nvSpPr>
            <p:spPr>
              <a:xfrm>
                <a:off x="0" y="5333371"/>
                <a:ext cx="12192000" cy="158115"/>
              </a:xfrm>
              <a:prstGeom prst="rect">
                <a:avLst/>
              </a:prstGeom>
              <a:solidFill>
                <a:srgbClr val="A65E0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20" name="Subtitle 2">
            <a:extLst>
              <a:ext uri="{FF2B5EF4-FFF2-40B4-BE49-F238E27FC236}">
                <a16:creationId xmlns:a16="http://schemas.microsoft.com/office/drawing/2014/main" id="{FE0D6DC9-E55B-4955-84FD-24EED5A2C787}"/>
              </a:ext>
            </a:extLst>
          </p:cNvPr>
          <p:cNvSpPr txBox="1">
            <a:spLocks/>
          </p:cNvSpPr>
          <p:nvPr/>
        </p:nvSpPr>
        <p:spPr>
          <a:xfrm>
            <a:off x="5654384" y="4346298"/>
            <a:ext cx="9144000" cy="5896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D" dirty="0">
              <a:solidFill>
                <a:schemeClr val="bg1"/>
              </a:solidFill>
              <a:latin typeface="Segoe UI Light" panose="020B0502040204020203" pitchFamily="34" charset="0"/>
              <a:cs typeface="Segoe UI Light" panose="020B0502040204020203" pitchFamily="34" charset="0"/>
            </a:endParaRPr>
          </a:p>
        </p:txBody>
      </p:sp>
      <p:pic>
        <p:nvPicPr>
          <p:cNvPr id="21" name="Picture 20">
            <a:extLst>
              <a:ext uri="{FF2B5EF4-FFF2-40B4-BE49-F238E27FC236}">
                <a16:creationId xmlns:a16="http://schemas.microsoft.com/office/drawing/2014/main" id="{741D6FDA-D494-498C-8FEF-D1566507C08D}"/>
              </a:ext>
            </a:extLst>
          </p:cNvPr>
          <p:cNvPicPr>
            <a:picLocks noChangeAspect="1"/>
          </p:cNvPicPr>
          <p:nvPr/>
        </p:nvPicPr>
        <p:blipFill rotWithShape="1">
          <a:blip r:embed="rId5">
            <a:extLst>
              <a:ext uri="{28A0092B-C50C-407E-A947-70E740481C1C}">
                <a14:useLocalDpi xmlns:a14="http://schemas.microsoft.com/office/drawing/2010/main"/>
              </a:ext>
            </a:extLst>
          </a:blip>
          <a:srcRect l="35690" t="44951" r="29720" b="44305"/>
          <a:stretch/>
        </p:blipFill>
        <p:spPr>
          <a:xfrm>
            <a:off x="5063977" y="4862298"/>
            <a:ext cx="1188357" cy="376464"/>
          </a:xfrm>
          <a:prstGeom prst="rect">
            <a:avLst/>
          </a:prstGeom>
          <a:effectLst/>
        </p:spPr>
      </p:pic>
      <p:sp>
        <p:nvSpPr>
          <p:cNvPr id="2" name="Title 1">
            <a:extLst>
              <a:ext uri="{FF2B5EF4-FFF2-40B4-BE49-F238E27FC236}">
                <a16:creationId xmlns:a16="http://schemas.microsoft.com/office/drawing/2014/main" id="{28079048-84C3-47F4-9CCF-462179627E66}"/>
              </a:ext>
            </a:extLst>
          </p:cNvPr>
          <p:cNvSpPr>
            <a:spLocks noGrp="1"/>
          </p:cNvSpPr>
          <p:nvPr>
            <p:ph type="ctrTitle"/>
          </p:nvPr>
        </p:nvSpPr>
        <p:spPr>
          <a:xfrm>
            <a:off x="5063977" y="3120785"/>
            <a:ext cx="5535080" cy="664797"/>
          </a:xfrm>
        </p:spPr>
        <p:txBody>
          <a:bodyPr wrap="square" lIns="0" tIns="0" rIns="0" bIns="0">
            <a:spAutoFit/>
          </a:bodyPr>
          <a:lstStyle/>
          <a:p>
            <a:pPr algn="l"/>
            <a:r>
              <a:rPr lang="pt-BR" sz="4800" dirty="0">
                <a:solidFill>
                  <a:schemeClr val="bg1"/>
                </a:solidFill>
                <a:latin typeface="Segoe UI" panose="020B0502040204020203" pitchFamily="34" charset="0"/>
                <a:cs typeface="Segoe UI" panose="020B0502040204020203" pitchFamily="34" charset="0"/>
              </a:rPr>
              <a:t>THANKYOU</a:t>
            </a:r>
          </a:p>
        </p:txBody>
      </p:sp>
      <p:sp>
        <p:nvSpPr>
          <p:cNvPr id="3" name="Subtitle 2">
            <a:extLst>
              <a:ext uri="{FF2B5EF4-FFF2-40B4-BE49-F238E27FC236}">
                <a16:creationId xmlns:a16="http://schemas.microsoft.com/office/drawing/2014/main" id="{1FD29497-F67D-4FE5-8EE8-E374C4B5CC3E}"/>
              </a:ext>
            </a:extLst>
          </p:cNvPr>
          <p:cNvSpPr>
            <a:spLocks noGrp="1"/>
          </p:cNvSpPr>
          <p:nvPr>
            <p:ph type="subTitle" idx="1"/>
          </p:nvPr>
        </p:nvSpPr>
        <p:spPr>
          <a:xfrm>
            <a:off x="5063977" y="3979887"/>
            <a:ext cx="5535080" cy="332399"/>
          </a:xfrm>
        </p:spPr>
        <p:txBody>
          <a:bodyPr wrap="square" lIns="0" tIns="0" rIns="0" bIns="0">
            <a:spAutoFit/>
          </a:bodyPr>
          <a:lstStyle/>
          <a:p>
            <a:pPr algn="l"/>
            <a:r>
              <a:rPr lang="en-ID" dirty="0">
                <a:solidFill>
                  <a:schemeClr val="bg1"/>
                </a:solidFill>
                <a:latin typeface="Segoe UI Light" panose="020B0502040204020203" pitchFamily="34" charset="0"/>
                <a:cs typeface="Segoe UI Light" panose="020B0502040204020203" pitchFamily="34" charset="0"/>
              </a:rPr>
              <a:t>Template by 24Slides</a:t>
            </a:r>
          </a:p>
        </p:txBody>
      </p:sp>
      <p:sp>
        <p:nvSpPr>
          <p:cNvPr id="17" name="Rectangle 16">
            <a:extLst>
              <a:ext uri="{FF2B5EF4-FFF2-40B4-BE49-F238E27FC236}">
                <a16:creationId xmlns:a16="http://schemas.microsoft.com/office/drawing/2014/main" id="{BC97C3AC-062F-4C7F-A12F-32509BD881E9}"/>
              </a:ext>
            </a:extLst>
          </p:cNvPr>
          <p:cNvSpPr/>
          <p:nvPr/>
        </p:nvSpPr>
        <p:spPr>
          <a:xfrm>
            <a:off x="5063977" y="4506591"/>
            <a:ext cx="803423" cy="81111"/>
          </a:xfrm>
          <a:prstGeom prst="rect">
            <a:avLst/>
          </a:prstGeom>
          <a:solidFill>
            <a:srgbClr val="ED9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28" name="Picture 4" descr="Image result for trophy png">
            <a:extLst>
              <a:ext uri="{FF2B5EF4-FFF2-40B4-BE49-F238E27FC236}">
                <a16:creationId xmlns:a16="http://schemas.microsoft.com/office/drawing/2014/main" id="{6B3DDA3A-325D-45D5-8FB9-EB0FB5F914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388" y="1662545"/>
            <a:ext cx="4266570" cy="519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387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16159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4"/>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69" y="1283427"/>
            <a:ext cx="3195798"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3"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0" cy="270982"/>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8" y="602607"/>
            <a:ext cx="8477175" cy="4789659"/>
            <a:chOff x="500751" y="632830"/>
            <a:chExt cx="8477175" cy="4789659"/>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4" cy="98488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4116568"/>
              <a:chOff x="543826" y="1145140"/>
              <a:chExt cx="8469783" cy="4116568"/>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4"/>
                <a:ext cx="3425682" cy="7386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4707710"/>
                <a:ext cx="3081340" cy="55399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198188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4" y="848715"/>
            <a:ext cx="4513667" cy="258532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4" y="3685471"/>
            <a:ext cx="3307591" cy="147732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8" y="500591"/>
            <a:ext cx="5543552" cy="5949434"/>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0" cy="270982"/>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5"/>
            <a:ext cx="481105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0472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08" y="4774358"/>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7"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6"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4" y="1371075"/>
            <a:ext cx="2360745" cy="73866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0" y="2614527"/>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7" y="1217205"/>
            <a:ext cx="2504839" cy="3373586"/>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6" y="2215788"/>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7" y="1217205"/>
            <a:ext cx="2504839" cy="3373586"/>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1" y="1367030"/>
            <a:ext cx="2214068"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09" y="2215788"/>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6" y="1217205"/>
            <a:ext cx="2504839" cy="3373586"/>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6"/>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8"/>
            <a:ext cx="3003850" cy="61555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0"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8" cy="276999"/>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4033032" y="5872775"/>
            <a:ext cx="412593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59200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C0B2BF-7AEE-4081-BBC8-79AA130819F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t="1" b="50000"/>
          <a:stretch/>
        </p:blipFill>
        <p:spPr>
          <a:xfrm>
            <a:off x="0" y="0"/>
            <a:ext cx="12192000" cy="3429000"/>
          </a:xfrm>
          <a:prstGeom prst="rect">
            <a:avLst/>
          </a:prstGeom>
        </p:spPr>
      </p:pic>
      <p:sp>
        <p:nvSpPr>
          <p:cNvPr id="7" name="Rectangle 6">
            <a:extLst>
              <a:ext uri="{FF2B5EF4-FFF2-40B4-BE49-F238E27FC236}">
                <a16:creationId xmlns:a16="http://schemas.microsoft.com/office/drawing/2014/main" id="{79FC8998-E6E0-40DF-9DF6-98BC701879EE}"/>
              </a:ext>
            </a:extLst>
          </p:cNvPr>
          <p:cNvSpPr/>
          <p:nvPr/>
        </p:nvSpPr>
        <p:spPr>
          <a:xfrm>
            <a:off x="0" y="0"/>
            <a:ext cx="12192000" cy="3429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25D29CF0-CBEF-4120-BEA9-0842C85D7099}"/>
              </a:ext>
            </a:extLst>
          </p:cNvPr>
          <p:cNvSpPr>
            <a:spLocks noGrp="1"/>
          </p:cNvSpPr>
          <p:nvPr>
            <p:ph type="title"/>
          </p:nvPr>
        </p:nvSpPr>
        <p:spPr/>
        <p:txBody>
          <a:bodyPr/>
          <a:lstStyle/>
          <a:p>
            <a:r>
              <a:rPr lang="en-ID" dirty="0">
                <a:solidFill>
                  <a:schemeClr val="bg1"/>
                </a:solidFill>
              </a:rPr>
              <a:t>LOREM IPSUM</a:t>
            </a:r>
          </a:p>
        </p:txBody>
      </p:sp>
      <p:sp>
        <p:nvSpPr>
          <p:cNvPr id="4" name="Footer Placeholder 3">
            <a:extLst>
              <a:ext uri="{FF2B5EF4-FFF2-40B4-BE49-F238E27FC236}">
                <a16:creationId xmlns:a16="http://schemas.microsoft.com/office/drawing/2014/main" id="{F8FBCA62-ACD2-4161-8F28-231E7E54721C}"/>
              </a:ext>
            </a:extLst>
          </p:cNvPr>
          <p:cNvSpPr>
            <a:spLocks noGrp="1"/>
          </p:cNvSpPr>
          <p:nvPr>
            <p:ph type="ftr" sz="quarter" idx="11"/>
          </p:nvPr>
        </p:nvSpPr>
        <p:spPr>
          <a:xfrm>
            <a:off x="7096125" y="6461967"/>
            <a:ext cx="4114800" cy="153888"/>
          </a:xfrm>
        </p:spPr>
        <p:txBody>
          <a:bodyPr/>
          <a:lstStyle/>
          <a:p>
            <a:r>
              <a:rPr lang="en-ID" dirty="0"/>
              <a:t>Template by 24Slides</a:t>
            </a:r>
          </a:p>
        </p:txBody>
      </p:sp>
      <p:sp>
        <p:nvSpPr>
          <p:cNvPr id="5" name="Slide Number Placeholder 4">
            <a:extLst>
              <a:ext uri="{FF2B5EF4-FFF2-40B4-BE49-F238E27FC236}">
                <a16:creationId xmlns:a16="http://schemas.microsoft.com/office/drawing/2014/main" id="{091B7308-0A7F-4060-931B-0FA172EC4E1C}"/>
              </a:ext>
            </a:extLst>
          </p:cNvPr>
          <p:cNvSpPr>
            <a:spLocks noGrp="1"/>
          </p:cNvSpPr>
          <p:nvPr>
            <p:ph type="sldNum" sz="quarter" idx="12"/>
          </p:nvPr>
        </p:nvSpPr>
        <p:spPr/>
        <p:txBody>
          <a:bodyPr/>
          <a:lstStyle/>
          <a:p>
            <a:fld id="{2E414A98-7DE1-4AA4-A14E-70A8E03CEAB1}" type="slidenum">
              <a:rPr lang="en-ID" smtClean="0"/>
              <a:pPr/>
              <a:t>5</a:t>
            </a:fld>
            <a:endParaRPr lang="en-ID" dirty="0"/>
          </a:p>
        </p:txBody>
      </p:sp>
      <p:sp>
        <p:nvSpPr>
          <p:cNvPr id="8" name="Rectangle 7">
            <a:extLst>
              <a:ext uri="{FF2B5EF4-FFF2-40B4-BE49-F238E27FC236}">
                <a16:creationId xmlns:a16="http://schemas.microsoft.com/office/drawing/2014/main" id="{13EADA0B-1B54-4146-AAE9-F8ABDFB8CFA0}"/>
              </a:ext>
            </a:extLst>
          </p:cNvPr>
          <p:cNvSpPr/>
          <p:nvPr/>
        </p:nvSpPr>
        <p:spPr>
          <a:xfrm>
            <a:off x="550863" y="1449388"/>
            <a:ext cx="11161711" cy="4643594"/>
          </a:xfrm>
          <a:prstGeom prst="rect">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9" name="Chart 8">
            <a:extLst>
              <a:ext uri="{FF2B5EF4-FFF2-40B4-BE49-F238E27FC236}">
                <a16:creationId xmlns:a16="http://schemas.microsoft.com/office/drawing/2014/main" id="{0F989707-DFEF-4856-B00D-B162C3CE05E8}"/>
              </a:ext>
            </a:extLst>
          </p:cNvPr>
          <p:cNvGraphicFramePr/>
          <p:nvPr>
            <p:extLst>
              <p:ext uri="{D42A27DB-BD31-4B8C-83A1-F6EECF244321}">
                <p14:modId xmlns:p14="http://schemas.microsoft.com/office/powerpoint/2010/main" val="3315436087"/>
              </p:ext>
            </p:extLst>
          </p:nvPr>
        </p:nvGraphicFramePr>
        <p:xfrm>
          <a:off x="1144082" y="1856336"/>
          <a:ext cx="9975273" cy="382969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9082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CB90D1F-DCDA-4E0F-B721-74FDDB42DD3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t="21135" b="9305"/>
          <a:stretch/>
        </p:blipFill>
        <p:spPr>
          <a:xfrm>
            <a:off x="0" y="1449388"/>
            <a:ext cx="12192000" cy="4770434"/>
          </a:xfrm>
          <a:prstGeom prst="rect">
            <a:avLst/>
          </a:prstGeom>
        </p:spPr>
      </p:pic>
      <p:sp>
        <p:nvSpPr>
          <p:cNvPr id="28" name="Rectangle 27">
            <a:extLst>
              <a:ext uri="{FF2B5EF4-FFF2-40B4-BE49-F238E27FC236}">
                <a16:creationId xmlns:a16="http://schemas.microsoft.com/office/drawing/2014/main" id="{7D88D154-572D-4933-8785-83B4B5EE79A9}"/>
              </a:ext>
            </a:extLst>
          </p:cNvPr>
          <p:cNvSpPr/>
          <p:nvPr/>
        </p:nvSpPr>
        <p:spPr>
          <a:xfrm>
            <a:off x="0" y="1449388"/>
            <a:ext cx="12192000" cy="477043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19D663DF-85F0-41BD-A074-D524F2CBD483}"/>
              </a:ext>
            </a:extLst>
          </p:cNvPr>
          <p:cNvSpPr>
            <a:spLocks noGrp="1"/>
          </p:cNvSpPr>
          <p:nvPr>
            <p:ph type="title"/>
          </p:nvPr>
        </p:nvSpPr>
        <p:spPr/>
        <p:txBody>
          <a:bodyPr/>
          <a:lstStyle/>
          <a:p>
            <a:r>
              <a:rPr lang="da-DK" dirty="0"/>
              <a:t>LOREM IPSUM</a:t>
            </a:r>
            <a:endParaRPr lang="en-ID" dirty="0"/>
          </a:p>
        </p:txBody>
      </p:sp>
      <p:sp>
        <p:nvSpPr>
          <p:cNvPr id="4" name="Footer Placeholder 3">
            <a:extLst>
              <a:ext uri="{FF2B5EF4-FFF2-40B4-BE49-F238E27FC236}">
                <a16:creationId xmlns:a16="http://schemas.microsoft.com/office/drawing/2014/main" id="{55E1529C-96D3-4D0E-B831-15BCDC6C3766}"/>
              </a:ext>
            </a:extLst>
          </p:cNvPr>
          <p:cNvSpPr>
            <a:spLocks noGrp="1"/>
          </p:cNvSpPr>
          <p:nvPr>
            <p:ph type="ftr" sz="quarter" idx="11"/>
          </p:nvPr>
        </p:nvSpPr>
        <p:spPr>
          <a:xfrm>
            <a:off x="7096125" y="6461967"/>
            <a:ext cx="4114800" cy="153888"/>
          </a:xfrm>
        </p:spPr>
        <p:txBody>
          <a:bodyPr/>
          <a:lstStyle/>
          <a:p>
            <a:r>
              <a:rPr lang="en-ID" dirty="0"/>
              <a:t>Template by 24Slides</a:t>
            </a:r>
          </a:p>
        </p:txBody>
      </p:sp>
      <p:sp>
        <p:nvSpPr>
          <p:cNvPr id="5" name="Slide Number Placeholder 4">
            <a:extLst>
              <a:ext uri="{FF2B5EF4-FFF2-40B4-BE49-F238E27FC236}">
                <a16:creationId xmlns:a16="http://schemas.microsoft.com/office/drawing/2014/main" id="{10BB364E-2B73-4498-AD76-0100DB351497}"/>
              </a:ext>
            </a:extLst>
          </p:cNvPr>
          <p:cNvSpPr>
            <a:spLocks noGrp="1"/>
          </p:cNvSpPr>
          <p:nvPr>
            <p:ph type="sldNum" sz="quarter" idx="12"/>
          </p:nvPr>
        </p:nvSpPr>
        <p:spPr/>
        <p:txBody>
          <a:bodyPr/>
          <a:lstStyle/>
          <a:p>
            <a:fld id="{2E414A98-7DE1-4AA4-A14E-70A8E03CEAB1}" type="slidenum">
              <a:rPr lang="en-ID" smtClean="0"/>
              <a:pPr/>
              <a:t>6</a:t>
            </a:fld>
            <a:endParaRPr lang="en-ID" dirty="0"/>
          </a:p>
        </p:txBody>
      </p:sp>
      <p:sp>
        <p:nvSpPr>
          <p:cNvPr id="7" name="Rectangle: Rounded Corners 6">
            <a:extLst>
              <a:ext uri="{FF2B5EF4-FFF2-40B4-BE49-F238E27FC236}">
                <a16:creationId xmlns:a16="http://schemas.microsoft.com/office/drawing/2014/main" id="{177A153C-83A8-4886-BD5B-147ACA314301}"/>
              </a:ext>
            </a:extLst>
          </p:cNvPr>
          <p:cNvSpPr/>
          <p:nvPr/>
        </p:nvSpPr>
        <p:spPr>
          <a:xfrm>
            <a:off x="809624" y="2185532"/>
            <a:ext cx="2437078" cy="3255286"/>
          </a:xfrm>
          <a:prstGeom prst="roundRect">
            <a:avLst>
              <a:gd name="adj" fmla="val 6896"/>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8" name="Rectangle: Rounded Corners 7">
            <a:extLst>
              <a:ext uri="{FF2B5EF4-FFF2-40B4-BE49-F238E27FC236}">
                <a16:creationId xmlns:a16="http://schemas.microsoft.com/office/drawing/2014/main" id="{FCC79D0D-7383-4343-A8C8-6B688E1971E9}"/>
              </a:ext>
            </a:extLst>
          </p:cNvPr>
          <p:cNvSpPr/>
          <p:nvPr/>
        </p:nvSpPr>
        <p:spPr>
          <a:xfrm>
            <a:off x="3521515" y="2185532"/>
            <a:ext cx="2437078" cy="3255286"/>
          </a:xfrm>
          <a:prstGeom prst="roundRect">
            <a:avLst>
              <a:gd name="adj" fmla="val 6896"/>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9" name="Rectangle: Rounded Corners 8">
            <a:extLst>
              <a:ext uri="{FF2B5EF4-FFF2-40B4-BE49-F238E27FC236}">
                <a16:creationId xmlns:a16="http://schemas.microsoft.com/office/drawing/2014/main" id="{4EA87B55-2A50-4DF9-B373-8B551B4F85FB}"/>
              </a:ext>
            </a:extLst>
          </p:cNvPr>
          <p:cNvSpPr/>
          <p:nvPr/>
        </p:nvSpPr>
        <p:spPr>
          <a:xfrm>
            <a:off x="6233406" y="2185532"/>
            <a:ext cx="2437078" cy="3255286"/>
          </a:xfrm>
          <a:prstGeom prst="roundRect">
            <a:avLst>
              <a:gd name="adj" fmla="val 6896"/>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0" name="Rectangle: Rounded Corners 9">
            <a:extLst>
              <a:ext uri="{FF2B5EF4-FFF2-40B4-BE49-F238E27FC236}">
                <a16:creationId xmlns:a16="http://schemas.microsoft.com/office/drawing/2014/main" id="{EFE0BD8B-5F30-4ABF-84F3-02A0E7F309CD}"/>
              </a:ext>
            </a:extLst>
          </p:cNvPr>
          <p:cNvSpPr/>
          <p:nvPr/>
        </p:nvSpPr>
        <p:spPr>
          <a:xfrm>
            <a:off x="8945297" y="2185532"/>
            <a:ext cx="2437078" cy="3255286"/>
          </a:xfrm>
          <a:prstGeom prst="roundRect">
            <a:avLst>
              <a:gd name="adj" fmla="val 6896"/>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89C8E34B-50D6-405A-B391-D77B9764AAFA}"/>
              </a:ext>
            </a:extLst>
          </p:cNvPr>
          <p:cNvSpPr txBox="1"/>
          <p:nvPr/>
        </p:nvSpPr>
        <p:spPr>
          <a:xfrm>
            <a:off x="1077031" y="2362600"/>
            <a:ext cx="1902265" cy="769441"/>
          </a:xfrm>
          <a:prstGeom prst="rect">
            <a:avLst/>
          </a:prstGeom>
          <a:noFill/>
        </p:spPr>
        <p:txBody>
          <a:bodyPr wrap="square" lIns="0" rIns="0" rtlCol="0">
            <a:spAutoFit/>
          </a:bodyPr>
          <a:lstStyle/>
          <a:p>
            <a:r>
              <a:rPr lang="id-ID" sz="4400" b="1" dirty="0">
                <a:solidFill>
                  <a:srgbClr val="ED9728"/>
                </a:solidFill>
                <a:latin typeface="Segoe UI" panose="020B0502040204020203" pitchFamily="34" charset="0"/>
                <a:cs typeface="Segoe UI" panose="020B0502040204020203" pitchFamily="34" charset="0"/>
              </a:rPr>
              <a:t>01.</a:t>
            </a:r>
            <a:endParaRPr lang="en-US" sz="4400" b="1" dirty="0">
              <a:solidFill>
                <a:srgbClr val="ED9728"/>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7D4514B2-644E-4245-96D1-6C7216CA684D}"/>
              </a:ext>
            </a:extLst>
          </p:cNvPr>
          <p:cNvSpPr txBox="1"/>
          <p:nvPr/>
        </p:nvSpPr>
        <p:spPr>
          <a:xfrm>
            <a:off x="3788922" y="2362600"/>
            <a:ext cx="1902265"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sz="4400">
                <a:solidFill>
                  <a:srgbClr val="ED9728"/>
                </a:solidFill>
                <a:latin typeface="Segoe UI" panose="020B0502040204020203" pitchFamily="34" charset="0"/>
                <a:cs typeface="Segoe UI" panose="020B0502040204020203" pitchFamily="34" charset="0"/>
              </a:rPr>
              <a:t>02.</a:t>
            </a:r>
            <a:endParaRPr lang="en-US" sz="4400">
              <a:solidFill>
                <a:srgbClr val="ED9728"/>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75E4D6C2-B76E-4FF2-AD0D-08BCEB52D933}"/>
              </a:ext>
            </a:extLst>
          </p:cNvPr>
          <p:cNvSpPr txBox="1"/>
          <p:nvPr/>
        </p:nvSpPr>
        <p:spPr>
          <a:xfrm>
            <a:off x="6500813" y="2362600"/>
            <a:ext cx="1902264"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sz="4400">
                <a:solidFill>
                  <a:srgbClr val="ED9728"/>
                </a:solidFill>
                <a:latin typeface="Segoe UI" panose="020B0502040204020203" pitchFamily="34" charset="0"/>
                <a:cs typeface="Segoe UI" panose="020B0502040204020203" pitchFamily="34" charset="0"/>
              </a:rPr>
              <a:t>03.</a:t>
            </a:r>
            <a:endParaRPr lang="en-US" sz="4400">
              <a:solidFill>
                <a:srgbClr val="ED9728"/>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6EF45750-042C-435F-B218-431EAB6A12E7}"/>
              </a:ext>
            </a:extLst>
          </p:cNvPr>
          <p:cNvSpPr txBox="1"/>
          <p:nvPr/>
        </p:nvSpPr>
        <p:spPr>
          <a:xfrm>
            <a:off x="9212704" y="2362600"/>
            <a:ext cx="1902264"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sz="4400">
                <a:solidFill>
                  <a:srgbClr val="ED9728"/>
                </a:solidFill>
                <a:latin typeface="Segoe UI" panose="020B0502040204020203" pitchFamily="34" charset="0"/>
                <a:cs typeface="Segoe UI" panose="020B0502040204020203" pitchFamily="34" charset="0"/>
              </a:rPr>
              <a:t>04.</a:t>
            </a:r>
            <a:endParaRPr lang="en-US" sz="4400">
              <a:solidFill>
                <a:srgbClr val="ED9728"/>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CE95F622-78E5-4F28-902C-D7194FC59F50}"/>
              </a:ext>
            </a:extLst>
          </p:cNvPr>
          <p:cNvSpPr txBox="1"/>
          <p:nvPr/>
        </p:nvSpPr>
        <p:spPr>
          <a:xfrm>
            <a:off x="1077031" y="3516762"/>
            <a:ext cx="1902265" cy="1569660"/>
          </a:xfrm>
          <a:prstGeom prst="rect">
            <a:avLst/>
          </a:prstGeom>
          <a:noFill/>
        </p:spPr>
        <p:txBody>
          <a:bodyPr wrap="square" lIns="0" rIns="0" rtlCol="0">
            <a:spAutoFit/>
          </a:bodyPr>
          <a:lstStyle/>
          <a:p>
            <a:r>
              <a:rPr lang="id-ID" sz="1200" dirty="0">
                <a:solidFill>
                  <a:schemeClr val="bg1">
                    <a:lumMod val="50000"/>
                  </a:schemeClr>
                </a:solidFill>
                <a:latin typeface="+mj-lt"/>
                <a:cs typeface="Segoe UI" panose="020B0502040204020203" pitchFamily="34" charset="0"/>
              </a:rPr>
              <a:t>Lorem ipsum dolor sit amet, consectetuer adipiscing elit. Maecenas porttitor congue massa. Fusce posuere, magna sed pulvinar ultricies, purus lectus malesuada libero, sit amet commodo magna eros quis urna.</a:t>
            </a:r>
          </a:p>
        </p:txBody>
      </p:sp>
      <p:sp>
        <p:nvSpPr>
          <p:cNvPr id="16" name="TextBox 15">
            <a:extLst>
              <a:ext uri="{FF2B5EF4-FFF2-40B4-BE49-F238E27FC236}">
                <a16:creationId xmlns:a16="http://schemas.microsoft.com/office/drawing/2014/main" id="{3BEE1384-A9FA-470B-AB2E-F3ED174BA863}"/>
              </a:ext>
            </a:extLst>
          </p:cNvPr>
          <p:cNvSpPr txBox="1"/>
          <p:nvPr/>
        </p:nvSpPr>
        <p:spPr>
          <a:xfrm>
            <a:off x="3788922" y="3516762"/>
            <a:ext cx="1902265" cy="1569660"/>
          </a:xfrm>
          <a:prstGeom prst="rect">
            <a:avLst/>
          </a:prstGeom>
          <a:noFill/>
        </p:spPr>
        <p:txBody>
          <a:bodyPr wrap="square" lIns="0" rIns="0" rtlCol="0">
            <a:spAutoFit/>
          </a:bodyPr>
          <a:lstStyle/>
          <a:p>
            <a:r>
              <a:rPr lang="id-ID" sz="1200" dirty="0">
                <a:solidFill>
                  <a:schemeClr val="bg1">
                    <a:lumMod val="50000"/>
                  </a:schemeClr>
                </a:solidFill>
                <a:latin typeface="+mj-lt"/>
                <a:cs typeface="Segoe UI" panose="020B0502040204020203" pitchFamily="34" charset="0"/>
              </a:rPr>
              <a:t>Lorem ipsum dolor sit amet, consectetuer adipiscing elit. Maecenas porttitor congue massa. Fusce posuere, magna sed pulvinar ultricies, purus lectus malesuada libero, sit amet commodo magna eros quis </a:t>
            </a:r>
            <a:r>
              <a:rPr lang="id-ID" sz="1200">
                <a:solidFill>
                  <a:schemeClr val="bg1">
                    <a:lumMod val="50000"/>
                  </a:schemeClr>
                </a:solidFill>
                <a:latin typeface="+mj-lt"/>
                <a:cs typeface="Segoe UI" panose="020B0502040204020203" pitchFamily="34" charset="0"/>
              </a:rPr>
              <a:t>urna.</a:t>
            </a:r>
            <a:endParaRPr lang="id-ID" sz="1200" dirty="0">
              <a:solidFill>
                <a:schemeClr val="bg1">
                  <a:lumMod val="50000"/>
                </a:schemeClr>
              </a:solidFill>
              <a:latin typeface="+mj-lt"/>
              <a:cs typeface="Segoe UI" panose="020B0502040204020203" pitchFamily="34" charset="0"/>
            </a:endParaRPr>
          </a:p>
        </p:txBody>
      </p:sp>
      <p:sp>
        <p:nvSpPr>
          <p:cNvPr id="17" name="TextBox 16">
            <a:extLst>
              <a:ext uri="{FF2B5EF4-FFF2-40B4-BE49-F238E27FC236}">
                <a16:creationId xmlns:a16="http://schemas.microsoft.com/office/drawing/2014/main" id="{0FE2311C-8636-49D0-85E0-88BC69702D37}"/>
              </a:ext>
            </a:extLst>
          </p:cNvPr>
          <p:cNvSpPr txBox="1"/>
          <p:nvPr/>
        </p:nvSpPr>
        <p:spPr>
          <a:xfrm>
            <a:off x="6500813" y="3516762"/>
            <a:ext cx="1902265" cy="1569660"/>
          </a:xfrm>
          <a:prstGeom prst="rect">
            <a:avLst/>
          </a:prstGeom>
          <a:noFill/>
        </p:spPr>
        <p:txBody>
          <a:bodyPr wrap="square" lIns="0" rIns="0" rtlCol="0">
            <a:spAutoFit/>
          </a:bodyPr>
          <a:lstStyle/>
          <a:p>
            <a:r>
              <a:rPr lang="id-ID" sz="1200" dirty="0">
                <a:solidFill>
                  <a:schemeClr val="bg1">
                    <a:lumMod val="50000"/>
                  </a:schemeClr>
                </a:solidFill>
                <a:latin typeface="+mj-lt"/>
                <a:cs typeface="Segoe UI" panose="020B0502040204020203" pitchFamily="34" charset="0"/>
              </a:rPr>
              <a:t>Lorem ipsum dolor sit amet, consectetuer adipiscing elit. Maecenas porttitor congue massa. Fusce posuere, magna sed pulvinar ultricies, purus lectus malesuada libero, sit amet commodo magna eros quis </a:t>
            </a:r>
            <a:r>
              <a:rPr lang="id-ID" sz="1200">
                <a:solidFill>
                  <a:schemeClr val="bg1">
                    <a:lumMod val="50000"/>
                  </a:schemeClr>
                </a:solidFill>
                <a:latin typeface="+mj-lt"/>
                <a:cs typeface="Segoe UI" panose="020B0502040204020203" pitchFamily="34" charset="0"/>
              </a:rPr>
              <a:t>urna.</a:t>
            </a:r>
            <a:endParaRPr lang="id-ID" sz="1200" dirty="0">
              <a:solidFill>
                <a:schemeClr val="bg1">
                  <a:lumMod val="50000"/>
                </a:schemeClr>
              </a:solidFill>
              <a:latin typeface="+mj-lt"/>
              <a:cs typeface="Segoe UI" panose="020B0502040204020203" pitchFamily="34" charset="0"/>
            </a:endParaRPr>
          </a:p>
        </p:txBody>
      </p:sp>
      <p:sp>
        <p:nvSpPr>
          <p:cNvPr id="18" name="TextBox 17">
            <a:extLst>
              <a:ext uri="{FF2B5EF4-FFF2-40B4-BE49-F238E27FC236}">
                <a16:creationId xmlns:a16="http://schemas.microsoft.com/office/drawing/2014/main" id="{9E902D4B-8243-4952-8234-3F3D61C8C6C3}"/>
              </a:ext>
            </a:extLst>
          </p:cNvPr>
          <p:cNvSpPr txBox="1"/>
          <p:nvPr/>
        </p:nvSpPr>
        <p:spPr>
          <a:xfrm>
            <a:off x="9212704" y="3516762"/>
            <a:ext cx="1902265" cy="1569660"/>
          </a:xfrm>
          <a:prstGeom prst="rect">
            <a:avLst/>
          </a:prstGeom>
          <a:noFill/>
        </p:spPr>
        <p:txBody>
          <a:bodyPr wrap="square" lIns="0" rIns="0" rtlCol="0">
            <a:spAutoFit/>
          </a:bodyPr>
          <a:lstStyle/>
          <a:p>
            <a:r>
              <a:rPr lang="id-ID" sz="1200" dirty="0">
                <a:solidFill>
                  <a:schemeClr val="bg1">
                    <a:lumMod val="50000"/>
                  </a:schemeClr>
                </a:solidFill>
                <a:latin typeface="+mj-lt"/>
                <a:cs typeface="Segoe UI" panose="020B0502040204020203" pitchFamily="34" charset="0"/>
              </a:rPr>
              <a:t>Lorem ipsum dolor sit amet, consectetuer adipiscing elit. Maecenas porttitor congue massa. Fusce posuere, magna sed pulvinar ultricies, purus lectus malesuada libero, sit amet commodo magna eros quis </a:t>
            </a:r>
            <a:r>
              <a:rPr lang="id-ID" sz="1200">
                <a:solidFill>
                  <a:schemeClr val="bg1">
                    <a:lumMod val="50000"/>
                  </a:schemeClr>
                </a:solidFill>
                <a:latin typeface="+mj-lt"/>
                <a:cs typeface="Segoe UI" panose="020B0502040204020203" pitchFamily="34" charset="0"/>
              </a:rPr>
              <a:t>urna.</a:t>
            </a:r>
            <a:endParaRPr lang="id-ID" sz="1200" dirty="0">
              <a:solidFill>
                <a:schemeClr val="bg1">
                  <a:lumMod val="50000"/>
                </a:schemeClr>
              </a:solidFill>
              <a:latin typeface="+mj-lt"/>
              <a:cs typeface="Segoe UI" panose="020B0502040204020203" pitchFamily="34" charset="0"/>
            </a:endParaRPr>
          </a:p>
        </p:txBody>
      </p:sp>
      <p:sp>
        <p:nvSpPr>
          <p:cNvPr id="19" name="TextBox 18">
            <a:extLst>
              <a:ext uri="{FF2B5EF4-FFF2-40B4-BE49-F238E27FC236}">
                <a16:creationId xmlns:a16="http://schemas.microsoft.com/office/drawing/2014/main" id="{033DF43B-2CA5-4744-9FAF-B82442C20174}"/>
              </a:ext>
            </a:extLst>
          </p:cNvPr>
          <p:cNvSpPr txBox="1"/>
          <p:nvPr/>
        </p:nvSpPr>
        <p:spPr>
          <a:xfrm>
            <a:off x="1077031" y="3149902"/>
            <a:ext cx="1902265" cy="400110"/>
          </a:xfrm>
          <a:prstGeom prst="rect">
            <a:avLst/>
          </a:prstGeom>
          <a:noFill/>
        </p:spPr>
        <p:txBody>
          <a:bodyPr wrap="square" lIns="0" rIns="0" rtlCol="0">
            <a:spAutoFit/>
          </a:bodyPr>
          <a:lstStyle/>
          <a:p>
            <a:r>
              <a:rPr lang="id-ID" sz="2000" b="1" dirty="0">
                <a:solidFill>
                  <a:srgbClr val="403121"/>
                </a:solidFill>
                <a:latin typeface="Segoe UI" panose="020B0502040204020203" pitchFamily="34" charset="0"/>
                <a:cs typeface="Segoe UI" panose="020B0502040204020203" pitchFamily="34" charset="0"/>
              </a:rPr>
              <a:t>Lorem ipsum</a:t>
            </a:r>
            <a:endParaRPr lang="en-US" sz="2000" b="1" dirty="0">
              <a:solidFill>
                <a:srgbClr val="403121"/>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095A3607-A104-40DB-8C28-CA98A7A4A373}"/>
              </a:ext>
            </a:extLst>
          </p:cNvPr>
          <p:cNvSpPr txBox="1"/>
          <p:nvPr/>
        </p:nvSpPr>
        <p:spPr>
          <a:xfrm>
            <a:off x="3788922" y="3149902"/>
            <a:ext cx="1902265" cy="400110"/>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dirty="0">
                <a:solidFill>
                  <a:srgbClr val="403121"/>
                </a:solidFill>
                <a:latin typeface="Segoe UI" panose="020B0502040204020203" pitchFamily="34" charset="0"/>
                <a:cs typeface="Segoe UI" panose="020B0502040204020203" pitchFamily="34" charset="0"/>
              </a:rPr>
              <a:t>Lorem ipsum</a:t>
            </a:r>
            <a:endParaRPr lang="en-US" dirty="0">
              <a:solidFill>
                <a:srgbClr val="40312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3378361D-8B8D-42F2-B2FC-A14D17886A07}"/>
              </a:ext>
            </a:extLst>
          </p:cNvPr>
          <p:cNvSpPr txBox="1"/>
          <p:nvPr/>
        </p:nvSpPr>
        <p:spPr>
          <a:xfrm>
            <a:off x="6500813" y="3149902"/>
            <a:ext cx="1902264" cy="400110"/>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dirty="0">
                <a:solidFill>
                  <a:srgbClr val="403121"/>
                </a:solidFill>
                <a:latin typeface="Segoe UI" panose="020B0502040204020203" pitchFamily="34" charset="0"/>
                <a:cs typeface="Segoe UI" panose="020B0502040204020203" pitchFamily="34" charset="0"/>
              </a:rPr>
              <a:t>Lorem ipsum</a:t>
            </a:r>
            <a:endParaRPr lang="en-US" dirty="0">
              <a:solidFill>
                <a:srgbClr val="403121"/>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F1523A89-2848-479E-B55A-EBCCDFD2AADD}"/>
              </a:ext>
            </a:extLst>
          </p:cNvPr>
          <p:cNvSpPr txBox="1"/>
          <p:nvPr/>
        </p:nvSpPr>
        <p:spPr>
          <a:xfrm>
            <a:off x="9212704" y="3149902"/>
            <a:ext cx="1902264" cy="400110"/>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dirty="0">
                <a:solidFill>
                  <a:srgbClr val="403121"/>
                </a:solidFill>
                <a:latin typeface="Segoe UI" panose="020B0502040204020203" pitchFamily="34" charset="0"/>
                <a:cs typeface="Segoe UI" panose="020B0502040204020203" pitchFamily="34" charset="0"/>
              </a:rPr>
              <a:t>Lorem ipsum</a:t>
            </a:r>
            <a:endParaRPr lang="en-US" dirty="0">
              <a:solidFill>
                <a:srgbClr val="403121"/>
              </a:solidFill>
              <a:latin typeface="Segoe UI" panose="020B0502040204020203" pitchFamily="34" charset="0"/>
              <a:cs typeface="Segoe UI" panose="020B0502040204020203" pitchFamily="34" charset="0"/>
            </a:endParaRPr>
          </a:p>
        </p:txBody>
      </p:sp>
      <p:cxnSp>
        <p:nvCxnSpPr>
          <p:cNvPr id="23" name="Straight Connector 22">
            <a:extLst>
              <a:ext uri="{FF2B5EF4-FFF2-40B4-BE49-F238E27FC236}">
                <a16:creationId xmlns:a16="http://schemas.microsoft.com/office/drawing/2014/main" id="{9B301B19-EBBC-4CA8-BB42-D3E5CC42C39F}"/>
              </a:ext>
            </a:extLst>
          </p:cNvPr>
          <p:cNvCxnSpPr>
            <a:cxnSpLocks/>
          </p:cNvCxnSpPr>
          <p:nvPr/>
        </p:nvCxnSpPr>
        <p:spPr>
          <a:xfrm>
            <a:off x="2819400" y="2929041"/>
            <a:ext cx="427302" cy="0"/>
          </a:xfrm>
          <a:prstGeom prst="line">
            <a:avLst/>
          </a:prstGeom>
          <a:ln>
            <a:solidFill>
              <a:srgbClr val="ED9728"/>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74F275-1B96-4EA6-8BF9-AB2F042DDE1A}"/>
              </a:ext>
            </a:extLst>
          </p:cNvPr>
          <p:cNvCxnSpPr>
            <a:cxnSpLocks/>
          </p:cNvCxnSpPr>
          <p:nvPr/>
        </p:nvCxnSpPr>
        <p:spPr>
          <a:xfrm>
            <a:off x="5531291" y="2929041"/>
            <a:ext cx="427302" cy="0"/>
          </a:xfrm>
          <a:prstGeom prst="line">
            <a:avLst/>
          </a:prstGeom>
          <a:ln>
            <a:solidFill>
              <a:srgbClr val="ED972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2980248-D49A-4130-BD2D-0BB9F4B99151}"/>
              </a:ext>
            </a:extLst>
          </p:cNvPr>
          <p:cNvCxnSpPr>
            <a:cxnSpLocks/>
          </p:cNvCxnSpPr>
          <p:nvPr/>
        </p:nvCxnSpPr>
        <p:spPr>
          <a:xfrm>
            <a:off x="8243182" y="2929041"/>
            <a:ext cx="427302" cy="0"/>
          </a:xfrm>
          <a:prstGeom prst="line">
            <a:avLst/>
          </a:prstGeom>
          <a:ln>
            <a:solidFill>
              <a:srgbClr val="ED972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B0AAB-8960-4E54-8CF5-546AA446D53F}"/>
              </a:ext>
            </a:extLst>
          </p:cNvPr>
          <p:cNvCxnSpPr>
            <a:cxnSpLocks/>
          </p:cNvCxnSpPr>
          <p:nvPr/>
        </p:nvCxnSpPr>
        <p:spPr>
          <a:xfrm>
            <a:off x="10955073" y="2929041"/>
            <a:ext cx="427302" cy="0"/>
          </a:xfrm>
          <a:prstGeom prst="line">
            <a:avLst/>
          </a:prstGeom>
          <a:ln>
            <a:solidFill>
              <a:srgbClr val="ED97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41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DC7D9-F682-4976-B931-5D0CB8EEAE31}"/>
              </a:ext>
            </a:extLst>
          </p:cNvPr>
          <p:cNvSpPr>
            <a:spLocks noGrp="1"/>
          </p:cNvSpPr>
          <p:nvPr>
            <p:ph type="title"/>
          </p:nvPr>
        </p:nvSpPr>
        <p:spPr/>
        <p:txBody>
          <a:bodyPr/>
          <a:lstStyle/>
          <a:p>
            <a:r>
              <a:rPr lang="en-ID" dirty="0"/>
              <a:t>LOREM IPSUM</a:t>
            </a:r>
          </a:p>
        </p:txBody>
      </p:sp>
      <p:sp>
        <p:nvSpPr>
          <p:cNvPr id="4" name="Footer Placeholder 3">
            <a:extLst>
              <a:ext uri="{FF2B5EF4-FFF2-40B4-BE49-F238E27FC236}">
                <a16:creationId xmlns:a16="http://schemas.microsoft.com/office/drawing/2014/main" id="{CE6BF176-55B8-4414-BD89-ABE2ADD5E554}"/>
              </a:ext>
            </a:extLst>
          </p:cNvPr>
          <p:cNvSpPr>
            <a:spLocks noGrp="1"/>
          </p:cNvSpPr>
          <p:nvPr>
            <p:ph type="ftr" sz="quarter" idx="11"/>
          </p:nvPr>
        </p:nvSpPr>
        <p:spPr/>
        <p:txBody>
          <a:bodyPr/>
          <a:lstStyle/>
          <a:p>
            <a:r>
              <a:rPr lang="en-ID" dirty="0"/>
              <a:t>Template by 24Slides</a:t>
            </a:r>
          </a:p>
        </p:txBody>
      </p:sp>
      <p:sp>
        <p:nvSpPr>
          <p:cNvPr id="5" name="Slide Number Placeholder 4">
            <a:extLst>
              <a:ext uri="{FF2B5EF4-FFF2-40B4-BE49-F238E27FC236}">
                <a16:creationId xmlns:a16="http://schemas.microsoft.com/office/drawing/2014/main" id="{A25153A7-978D-4602-B6FB-519B80A3A387}"/>
              </a:ext>
            </a:extLst>
          </p:cNvPr>
          <p:cNvSpPr>
            <a:spLocks noGrp="1"/>
          </p:cNvSpPr>
          <p:nvPr>
            <p:ph type="sldNum" sz="quarter" idx="12"/>
          </p:nvPr>
        </p:nvSpPr>
        <p:spPr/>
        <p:txBody>
          <a:bodyPr/>
          <a:lstStyle/>
          <a:p>
            <a:fld id="{2E414A98-7DE1-4AA4-A14E-70A8E03CEAB1}" type="slidenum">
              <a:rPr lang="en-ID" smtClean="0"/>
              <a:pPr/>
              <a:t>7</a:t>
            </a:fld>
            <a:endParaRPr lang="en-ID" dirty="0"/>
          </a:p>
        </p:txBody>
      </p:sp>
      <p:graphicFrame>
        <p:nvGraphicFramePr>
          <p:cNvPr id="6" name="Chart 5">
            <a:extLst>
              <a:ext uri="{FF2B5EF4-FFF2-40B4-BE49-F238E27FC236}">
                <a16:creationId xmlns:a16="http://schemas.microsoft.com/office/drawing/2014/main" id="{9217CB32-6EBB-46BB-B3C6-16D0F0CA1FE5}"/>
              </a:ext>
            </a:extLst>
          </p:cNvPr>
          <p:cNvGraphicFramePr/>
          <p:nvPr>
            <p:extLst>
              <p:ext uri="{D42A27DB-BD31-4B8C-83A1-F6EECF244321}">
                <p14:modId xmlns:p14="http://schemas.microsoft.com/office/powerpoint/2010/main" val="2747234849"/>
              </p:ext>
            </p:extLst>
          </p:nvPr>
        </p:nvGraphicFramePr>
        <p:xfrm>
          <a:off x="755577" y="1627126"/>
          <a:ext cx="5057775" cy="264755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116FE70D-69BA-47D3-881E-01977AD17938}"/>
              </a:ext>
            </a:extLst>
          </p:cNvPr>
          <p:cNvSpPr txBox="1"/>
          <p:nvPr/>
        </p:nvSpPr>
        <p:spPr>
          <a:xfrm>
            <a:off x="622330" y="4623352"/>
            <a:ext cx="5329380" cy="276999"/>
          </a:xfrm>
          <a:prstGeom prst="rect">
            <a:avLst/>
          </a:prstGeom>
          <a:noFill/>
        </p:spPr>
        <p:txBody>
          <a:bodyPr wrap="square" lIns="0" tIns="0" rIns="0" bIns="0" rtlCol="0">
            <a:spAutoFit/>
          </a:bodyPr>
          <a:lstStyle/>
          <a:p>
            <a:pPr algn="ctr"/>
            <a:r>
              <a:rPr lang="da-DK" b="1" dirty="0">
                <a:solidFill>
                  <a:schemeClr val="tx1">
                    <a:lumMod val="75000"/>
                    <a:lumOff val="25000"/>
                  </a:schemeClr>
                </a:solidFill>
                <a:latin typeface="Segoe UI" panose="020B0502040204020203" pitchFamily="34" charset="0"/>
                <a:cs typeface="Segoe UI" panose="020B0502040204020203" pitchFamily="34" charset="0"/>
              </a:rPr>
              <a:t>Lorem ipsum</a:t>
            </a:r>
            <a:endParaRPr lang="en-ID"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C24F6F7E-EF63-4AFC-8AD9-88A2880B50C7}"/>
              </a:ext>
            </a:extLst>
          </p:cNvPr>
          <p:cNvSpPr txBox="1"/>
          <p:nvPr/>
        </p:nvSpPr>
        <p:spPr>
          <a:xfrm>
            <a:off x="852770" y="5058396"/>
            <a:ext cx="4863389" cy="861774"/>
          </a:xfrm>
          <a:prstGeom prst="rect">
            <a:avLst/>
          </a:prstGeom>
          <a:noFill/>
        </p:spPr>
        <p:txBody>
          <a:bodyPr wrap="square" lIns="0" tIns="0" rIns="0" bIns="0" rtlCol="0">
            <a:noAutofit/>
          </a:bodyPr>
          <a:lstStyle/>
          <a:p>
            <a:pPr algn="ctr">
              <a:spcAft>
                <a:spcPts val="300"/>
              </a:spcAft>
            </a:pPr>
            <a:r>
              <a:rPr lang="da-DK" sz="1400" dirty="0">
                <a:solidFill>
                  <a:schemeClr val="tx1">
                    <a:lumMod val="75000"/>
                    <a:lumOff val="25000"/>
                  </a:schemeClr>
                </a:solidFill>
                <a:latin typeface="Segoe UI Light" panose="020B0502040204020203" pitchFamily="34" charset="0"/>
                <a:cs typeface="Segoe UI Light" panose="020B0502040204020203" pitchFamily="34" charset="0"/>
              </a:rPr>
              <a:t>Lorem ipsum dolor sit amet, consectetur adipiscing elit, sed do eiusmod tempor incididunt ut labore et dolore magna aliqua. Ut enim ad minim veniam, quis nostrud exercitation ullamco laboris nisi ut aliquip ex ea commodo consequat.</a:t>
            </a:r>
          </a:p>
        </p:txBody>
      </p:sp>
      <p:sp>
        <p:nvSpPr>
          <p:cNvPr id="9" name="TextBox 8">
            <a:extLst>
              <a:ext uri="{FF2B5EF4-FFF2-40B4-BE49-F238E27FC236}">
                <a16:creationId xmlns:a16="http://schemas.microsoft.com/office/drawing/2014/main" id="{5546C574-A115-45F2-B87F-CBC1FD8F192E}"/>
              </a:ext>
            </a:extLst>
          </p:cNvPr>
          <p:cNvSpPr txBox="1"/>
          <p:nvPr/>
        </p:nvSpPr>
        <p:spPr>
          <a:xfrm>
            <a:off x="6245402" y="4623352"/>
            <a:ext cx="5329380" cy="276999"/>
          </a:xfrm>
          <a:prstGeom prst="rect">
            <a:avLst/>
          </a:prstGeom>
          <a:noFill/>
        </p:spPr>
        <p:txBody>
          <a:bodyPr wrap="square" lIns="0" tIns="0" rIns="0" bIns="0" rtlCol="0">
            <a:spAutoFit/>
          </a:bodyPr>
          <a:lstStyle/>
          <a:p>
            <a:pPr algn="ctr"/>
            <a:r>
              <a:rPr lang="da-DK" b="1" dirty="0">
                <a:solidFill>
                  <a:schemeClr val="tx1">
                    <a:lumMod val="75000"/>
                    <a:lumOff val="25000"/>
                  </a:schemeClr>
                </a:solidFill>
                <a:latin typeface="Segoe UI" panose="020B0502040204020203" pitchFamily="34" charset="0"/>
                <a:cs typeface="Segoe UI" panose="020B0502040204020203" pitchFamily="34" charset="0"/>
              </a:rPr>
              <a:t>Lorem ipsum</a:t>
            </a:r>
            <a:endParaRPr lang="en-ID"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1ECFA33-5D39-4C56-A7D6-9016538062E1}"/>
              </a:ext>
            </a:extLst>
          </p:cNvPr>
          <p:cNvSpPr txBox="1"/>
          <p:nvPr/>
        </p:nvSpPr>
        <p:spPr>
          <a:xfrm>
            <a:off x="6475842" y="5058396"/>
            <a:ext cx="4863389" cy="861774"/>
          </a:xfrm>
          <a:prstGeom prst="rect">
            <a:avLst/>
          </a:prstGeom>
          <a:noFill/>
        </p:spPr>
        <p:txBody>
          <a:bodyPr wrap="square" lIns="0" tIns="0" rIns="0" bIns="0" rtlCol="0">
            <a:noAutofit/>
          </a:bodyPr>
          <a:lstStyle/>
          <a:p>
            <a:pPr algn="ctr">
              <a:spcAft>
                <a:spcPts val="300"/>
              </a:spcAft>
            </a:pPr>
            <a:r>
              <a:rPr lang="da-DK" sz="1400" dirty="0">
                <a:solidFill>
                  <a:schemeClr val="tx1">
                    <a:lumMod val="75000"/>
                    <a:lumOff val="25000"/>
                  </a:schemeClr>
                </a:solidFill>
                <a:latin typeface="Segoe UI Light" panose="020B0502040204020203" pitchFamily="34" charset="0"/>
                <a:cs typeface="Segoe UI Light" panose="020B0502040204020203" pitchFamily="34" charset="0"/>
              </a:rPr>
              <a:t>Lorem ipsum dolor sit amet, consectetur adipiscing elit, sed do eiusmod tempor incididunt ut labore et dolore magna aliqua. Ut enim ad minim veniam, quis nostrud exercitation ullamco laboris nisi ut aliquip ex ea commodo consequat.</a:t>
            </a:r>
          </a:p>
        </p:txBody>
      </p:sp>
      <p:graphicFrame>
        <p:nvGraphicFramePr>
          <p:cNvPr id="12" name="Chart 11">
            <a:extLst>
              <a:ext uri="{FF2B5EF4-FFF2-40B4-BE49-F238E27FC236}">
                <a16:creationId xmlns:a16="http://schemas.microsoft.com/office/drawing/2014/main" id="{218590CE-FFE8-4D90-9C66-3AA6CFE96CDA}"/>
              </a:ext>
            </a:extLst>
          </p:cNvPr>
          <p:cNvGraphicFramePr/>
          <p:nvPr>
            <p:extLst>
              <p:ext uri="{D42A27DB-BD31-4B8C-83A1-F6EECF244321}">
                <p14:modId xmlns:p14="http://schemas.microsoft.com/office/powerpoint/2010/main" val="1749302444"/>
              </p:ext>
            </p:extLst>
          </p:nvPr>
        </p:nvGraphicFramePr>
        <p:xfrm>
          <a:off x="6624637" y="1627126"/>
          <a:ext cx="5057775" cy="26475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733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662F09-85D4-41DE-8097-6F92F7FAD936}"/>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5389" b="19093"/>
          <a:stretch/>
        </p:blipFill>
        <p:spPr>
          <a:xfrm>
            <a:off x="10142" y="1943566"/>
            <a:ext cx="12181857" cy="3806331"/>
          </a:xfrm>
          <a:prstGeom prst="rect">
            <a:avLst/>
          </a:prstGeom>
        </p:spPr>
      </p:pic>
      <p:sp>
        <p:nvSpPr>
          <p:cNvPr id="31" name="Rectangle 30">
            <a:extLst>
              <a:ext uri="{FF2B5EF4-FFF2-40B4-BE49-F238E27FC236}">
                <a16:creationId xmlns:a16="http://schemas.microsoft.com/office/drawing/2014/main" id="{21B3C525-A6D5-47FD-A2C6-12D86ADD43DA}"/>
              </a:ext>
            </a:extLst>
          </p:cNvPr>
          <p:cNvSpPr/>
          <p:nvPr/>
        </p:nvSpPr>
        <p:spPr>
          <a:xfrm>
            <a:off x="0" y="1937760"/>
            <a:ext cx="12192000" cy="380633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93E05FB5-E000-478F-814B-C7FB6B3E79E3}"/>
              </a:ext>
            </a:extLst>
          </p:cNvPr>
          <p:cNvSpPr>
            <a:spLocks noGrp="1"/>
          </p:cNvSpPr>
          <p:nvPr>
            <p:ph type="title"/>
          </p:nvPr>
        </p:nvSpPr>
        <p:spPr/>
        <p:txBody>
          <a:bodyPr/>
          <a:lstStyle/>
          <a:p>
            <a:r>
              <a:rPr lang="en-ID" dirty="0"/>
              <a:t>LOREM IPSUM</a:t>
            </a:r>
          </a:p>
        </p:txBody>
      </p:sp>
      <p:sp>
        <p:nvSpPr>
          <p:cNvPr id="4" name="Footer Placeholder 3">
            <a:extLst>
              <a:ext uri="{FF2B5EF4-FFF2-40B4-BE49-F238E27FC236}">
                <a16:creationId xmlns:a16="http://schemas.microsoft.com/office/drawing/2014/main" id="{F95872D2-54C0-4905-B2F9-749538F6F7D8}"/>
              </a:ext>
            </a:extLst>
          </p:cNvPr>
          <p:cNvSpPr>
            <a:spLocks noGrp="1"/>
          </p:cNvSpPr>
          <p:nvPr>
            <p:ph type="ftr" sz="quarter" idx="11"/>
          </p:nvPr>
        </p:nvSpPr>
        <p:spPr/>
        <p:txBody>
          <a:bodyPr/>
          <a:lstStyle/>
          <a:p>
            <a:endParaRPr lang="en-ID"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CA97FB5A-260C-4581-B7C5-263430DA16DE}"/>
              </a:ext>
            </a:extLst>
          </p:cNvPr>
          <p:cNvSpPr>
            <a:spLocks noGrp="1"/>
          </p:cNvSpPr>
          <p:nvPr>
            <p:ph type="sldNum" sz="quarter" idx="12"/>
          </p:nvPr>
        </p:nvSpPr>
        <p:spPr/>
        <p:txBody>
          <a:bodyPr/>
          <a:lstStyle/>
          <a:p>
            <a:fld id="{2E414A98-7DE1-4AA4-A14E-70A8E03CEAB1}" type="slidenum">
              <a:rPr lang="en-ID" smtClean="0"/>
              <a:pPr/>
              <a:t>8</a:t>
            </a:fld>
            <a:endParaRPr lang="en-ID" dirty="0"/>
          </a:p>
        </p:txBody>
      </p:sp>
      <p:sp>
        <p:nvSpPr>
          <p:cNvPr id="7" name="Oval 6">
            <a:extLst>
              <a:ext uri="{FF2B5EF4-FFF2-40B4-BE49-F238E27FC236}">
                <a16:creationId xmlns:a16="http://schemas.microsoft.com/office/drawing/2014/main" id="{4D2DC532-3F5C-44B8-8C0B-45EE76E785E2}"/>
              </a:ext>
            </a:extLst>
          </p:cNvPr>
          <p:cNvSpPr/>
          <p:nvPr/>
        </p:nvSpPr>
        <p:spPr>
          <a:xfrm>
            <a:off x="515938" y="1709299"/>
            <a:ext cx="11160123" cy="407988"/>
          </a:xfrm>
          <a:prstGeom prst="ellipse">
            <a:avLst/>
          </a:prstGeom>
          <a:gradFill flip="none" rotWithShape="1">
            <a:gsLst>
              <a:gs pos="0">
                <a:schemeClr val="tx1">
                  <a:alpha val="31000"/>
                </a:schemeClr>
              </a:gs>
              <a:gs pos="49000">
                <a:srgbClr val="808080">
                  <a:alpha val="20000"/>
                </a:srgbClr>
              </a:gs>
              <a:gs pos="98000">
                <a:schemeClr val="bg1">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egoe UI" panose="020B0502040204020203" pitchFamily="34" charset="0"/>
              <a:cs typeface="Segoe UI" panose="020B0502040204020203" pitchFamily="34" charset="0"/>
            </a:endParaRPr>
          </a:p>
        </p:txBody>
      </p:sp>
      <p:sp>
        <p:nvSpPr>
          <p:cNvPr id="8" name="Oval 7">
            <a:extLst>
              <a:ext uri="{FF2B5EF4-FFF2-40B4-BE49-F238E27FC236}">
                <a16:creationId xmlns:a16="http://schemas.microsoft.com/office/drawing/2014/main" id="{8DFE9069-013D-4D06-9F2B-D89BF3F6B1CF}"/>
              </a:ext>
            </a:extLst>
          </p:cNvPr>
          <p:cNvSpPr/>
          <p:nvPr/>
        </p:nvSpPr>
        <p:spPr>
          <a:xfrm>
            <a:off x="515938" y="5558874"/>
            <a:ext cx="11160123" cy="407988"/>
          </a:xfrm>
          <a:prstGeom prst="ellipse">
            <a:avLst/>
          </a:prstGeom>
          <a:gradFill flip="none" rotWithShape="1">
            <a:gsLst>
              <a:gs pos="0">
                <a:schemeClr val="tx1">
                  <a:alpha val="31000"/>
                </a:schemeClr>
              </a:gs>
              <a:gs pos="49000">
                <a:srgbClr val="808080">
                  <a:alpha val="20000"/>
                </a:srgbClr>
              </a:gs>
              <a:gs pos="98000">
                <a:schemeClr val="bg1">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AAFE341A-C912-498A-94B9-618AE7AF2121}"/>
              </a:ext>
            </a:extLst>
          </p:cNvPr>
          <p:cNvGrpSpPr/>
          <p:nvPr/>
        </p:nvGrpSpPr>
        <p:grpSpPr>
          <a:xfrm>
            <a:off x="3968574" y="1494748"/>
            <a:ext cx="7871901" cy="4754628"/>
            <a:chOff x="3804162" y="1286658"/>
            <a:chExt cx="7871901" cy="4754628"/>
          </a:xfrm>
        </p:grpSpPr>
        <p:pic>
          <p:nvPicPr>
            <p:cNvPr id="12" name="Picture 11">
              <a:extLst>
                <a:ext uri="{FF2B5EF4-FFF2-40B4-BE49-F238E27FC236}">
                  <a16:creationId xmlns:a16="http://schemas.microsoft.com/office/drawing/2014/main" id="{8047BD9A-9595-4856-94B2-F9014A907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4162" y="1286658"/>
              <a:ext cx="7871901" cy="4754628"/>
            </a:xfrm>
            <a:prstGeom prst="rect">
              <a:avLst/>
            </a:prstGeom>
          </p:spPr>
        </p:pic>
        <p:sp>
          <p:nvSpPr>
            <p:cNvPr id="13" name="Rectangle 12">
              <a:extLst>
                <a:ext uri="{FF2B5EF4-FFF2-40B4-BE49-F238E27FC236}">
                  <a16:creationId xmlns:a16="http://schemas.microsoft.com/office/drawing/2014/main" id="{E0BBC803-A639-4D35-B6AF-9BD1D3F60E9D}"/>
                </a:ext>
              </a:extLst>
            </p:cNvPr>
            <p:cNvSpPr/>
            <p:nvPr/>
          </p:nvSpPr>
          <p:spPr>
            <a:xfrm>
              <a:off x="4756841" y="1511621"/>
              <a:ext cx="6012759" cy="38063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Segoe UI" panose="020B0502040204020203" pitchFamily="34" charset="0"/>
                <a:cs typeface="Segoe UI" panose="020B0502040204020203" pitchFamily="34" charset="0"/>
              </a:endParaRPr>
            </a:p>
          </p:txBody>
        </p:sp>
        <p:graphicFrame>
          <p:nvGraphicFramePr>
            <p:cNvPr id="14" name="Chart 13">
              <a:extLst>
                <a:ext uri="{FF2B5EF4-FFF2-40B4-BE49-F238E27FC236}">
                  <a16:creationId xmlns:a16="http://schemas.microsoft.com/office/drawing/2014/main" id="{07D1217B-EEB6-43B9-8D1E-9F22B6B0F7B4}"/>
                </a:ext>
              </a:extLst>
            </p:cNvPr>
            <p:cNvGraphicFramePr/>
            <p:nvPr>
              <p:extLst>
                <p:ext uri="{D42A27DB-BD31-4B8C-83A1-F6EECF244321}">
                  <p14:modId xmlns:p14="http://schemas.microsoft.com/office/powerpoint/2010/main" val="2556542407"/>
                </p:ext>
              </p:extLst>
            </p:nvPr>
          </p:nvGraphicFramePr>
          <p:xfrm>
            <a:off x="4873087" y="1729670"/>
            <a:ext cx="5734050" cy="3380119"/>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32" name="Group 31">
            <a:extLst>
              <a:ext uri="{FF2B5EF4-FFF2-40B4-BE49-F238E27FC236}">
                <a16:creationId xmlns:a16="http://schemas.microsoft.com/office/drawing/2014/main" id="{7A20644B-0D36-4D23-828E-286F27345ADF}"/>
              </a:ext>
            </a:extLst>
          </p:cNvPr>
          <p:cNvGrpSpPr/>
          <p:nvPr/>
        </p:nvGrpSpPr>
        <p:grpSpPr>
          <a:xfrm>
            <a:off x="550863" y="4135914"/>
            <a:ext cx="3141662" cy="1069615"/>
            <a:chOff x="550863" y="3814754"/>
            <a:chExt cx="3141662" cy="1069615"/>
          </a:xfrm>
        </p:grpSpPr>
        <p:sp>
          <p:nvSpPr>
            <p:cNvPr id="16" name="Title 1">
              <a:extLst>
                <a:ext uri="{FF2B5EF4-FFF2-40B4-BE49-F238E27FC236}">
                  <a16:creationId xmlns:a16="http://schemas.microsoft.com/office/drawing/2014/main" id="{AF87D63B-B95E-4CA2-8E2E-4156AAAFE366}"/>
                </a:ext>
              </a:extLst>
            </p:cNvPr>
            <p:cNvSpPr txBox="1">
              <a:spLocks/>
            </p:cNvSpPr>
            <p:nvPr/>
          </p:nvSpPr>
          <p:spPr>
            <a:xfrm>
              <a:off x="550863" y="3814754"/>
              <a:ext cx="3141662" cy="2769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lt"/>
                  <a:ea typeface="+mj-ea"/>
                  <a:cs typeface="+mj-cs"/>
                </a:defRPr>
              </a:lvl1pPr>
            </a:lstStyle>
            <a:p>
              <a:r>
                <a:rPr lang="en-US" sz="2000" dirty="0">
                  <a:solidFill>
                    <a:schemeClr val="bg1"/>
                  </a:solidFill>
                  <a:latin typeface="Segoe UI" panose="020B0502040204020203" pitchFamily="34" charset="0"/>
                  <a:cs typeface="Segoe UI" panose="020B0502040204020203" pitchFamily="34" charset="0"/>
                </a:rPr>
                <a:t>LOREM IPSUM </a:t>
              </a:r>
            </a:p>
          </p:txBody>
        </p:sp>
        <p:sp>
          <p:nvSpPr>
            <p:cNvPr id="27" name="Title 1">
              <a:extLst>
                <a:ext uri="{FF2B5EF4-FFF2-40B4-BE49-F238E27FC236}">
                  <a16:creationId xmlns:a16="http://schemas.microsoft.com/office/drawing/2014/main" id="{352922B0-F8BE-4FCC-9D82-022346903663}"/>
                </a:ext>
              </a:extLst>
            </p:cNvPr>
            <p:cNvSpPr txBox="1">
              <a:spLocks/>
            </p:cNvSpPr>
            <p:nvPr/>
          </p:nvSpPr>
          <p:spPr>
            <a:xfrm>
              <a:off x="550863" y="4385771"/>
              <a:ext cx="3141662"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lt"/>
                  <a:ea typeface="+mj-ea"/>
                  <a:cs typeface="+mj-cs"/>
                </a:defRPr>
              </a:lvl1pPr>
            </a:lstStyle>
            <a:p>
              <a:r>
                <a:rPr lang="en-US" sz="1200" b="0" dirty="0">
                  <a:solidFill>
                    <a:schemeClr val="bg1"/>
                  </a:solidFill>
                  <a:latin typeface="Segoe UI" panose="020B0502040204020203" pitchFamily="34" charset="0"/>
                  <a:cs typeface="Segoe UI" panose="020B0502040204020203" pitchFamily="34" charset="0"/>
                </a:rPr>
                <a:t>Lorem ipsum dolor sit </a:t>
              </a:r>
              <a:r>
                <a:rPr lang="en-US" sz="1200" b="0" dirty="0" err="1">
                  <a:solidFill>
                    <a:schemeClr val="bg1"/>
                  </a:solidFill>
                  <a:latin typeface="Segoe UI" panose="020B0502040204020203" pitchFamily="34" charset="0"/>
                  <a:cs typeface="Segoe UI" panose="020B0502040204020203" pitchFamily="34" charset="0"/>
                </a:rPr>
                <a:t>amet</a:t>
              </a:r>
              <a:r>
                <a:rPr lang="en-US" sz="1200" b="0" dirty="0">
                  <a:solidFill>
                    <a:schemeClr val="bg1"/>
                  </a:solidFill>
                  <a:latin typeface="Segoe UI" panose="020B0502040204020203" pitchFamily="34" charset="0"/>
                  <a:cs typeface="Segoe UI" panose="020B0502040204020203" pitchFamily="34" charset="0"/>
                </a:rPr>
                <a:t>, </a:t>
              </a:r>
              <a:r>
                <a:rPr lang="en-US" sz="1200" b="0" dirty="0" err="1">
                  <a:solidFill>
                    <a:schemeClr val="bg1"/>
                  </a:solidFill>
                  <a:latin typeface="Segoe UI" panose="020B0502040204020203" pitchFamily="34" charset="0"/>
                  <a:cs typeface="Segoe UI" panose="020B0502040204020203" pitchFamily="34" charset="0"/>
                </a:rPr>
                <a:t>consectetur</a:t>
              </a:r>
              <a:r>
                <a:rPr lang="en-US" sz="1200" b="0" dirty="0">
                  <a:solidFill>
                    <a:schemeClr val="bg1"/>
                  </a:solidFill>
                  <a:latin typeface="Segoe UI" panose="020B0502040204020203" pitchFamily="34" charset="0"/>
                  <a:cs typeface="Segoe UI" panose="020B0502040204020203" pitchFamily="34" charset="0"/>
                </a:rPr>
                <a:t> </a:t>
              </a:r>
              <a:r>
                <a:rPr lang="en-US" sz="1200" b="0" dirty="0" err="1">
                  <a:solidFill>
                    <a:schemeClr val="bg1"/>
                  </a:solidFill>
                  <a:latin typeface="Segoe UI" panose="020B0502040204020203" pitchFamily="34" charset="0"/>
                  <a:cs typeface="Segoe UI" panose="020B0502040204020203" pitchFamily="34" charset="0"/>
                </a:rPr>
                <a:t>adipiscing</a:t>
              </a:r>
              <a:r>
                <a:rPr lang="en-US" sz="1200" b="0" dirty="0">
                  <a:solidFill>
                    <a:schemeClr val="bg1"/>
                  </a:solidFill>
                  <a:latin typeface="Segoe UI" panose="020B0502040204020203" pitchFamily="34" charset="0"/>
                  <a:cs typeface="Segoe UI" panose="020B0502040204020203" pitchFamily="34" charset="0"/>
                </a:rPr>
                <a:t> </a:t>
              </a:r>
              <a:r>
                <a:rPr lang="en-US" sz="1200" b="0" dirty="0" err="1">
                  <a:solidFill>
                    <a:schemeClr val="bg1"/>
                  </a:solidFill>
                  <a:latin typeface="Segoe UI" panose="020B0502040204020203" pitchFamily="34" charset="0"/>
                  <a:cs typeface="Segoe UI" panose="020B0502040204020203" pitchFamily="34" charset="0"/>
                </a:rPr>
                <a:t>elit</a:t>
              </a:r>
              <a:r>
                <a:rPr lang="en-US" sz="1200" b="0" dirty="0">
                  <a:solidFill>
                    <a:schemeClr val="bg1"/>
                  </a:solidFill>
                  <a:latin typeface="Segoe UI" panose="020B0502040204020203" pitchFamily="34" charset="0"/>
                  <a:cs typeface="Segoe UI" panose="020B0502040204020203" pitchFamily="34" charset="0"/>
                </a:rPr>
                <a:t>, sed do </a:t>
              </a:r>
              <a:r>
                <a:rPr lang="en-US" sz="1200" b="0" dirty="0" err="1">
                  <a:solidFill>
                    <a:schemeClr val="bg1"/>
                  </a:solidFill>
                  <a:latin typeface="Segoe UI" panose="020B0502040204020203" pitchFamily="34" charset="0"/>
                  <a:cs typeface="Segoe UI" panose="020B0502040204020203" pitchFamily="34" charset="0"/>
                </a:rPr>
                <a:t>eiusmod</a:t>
              </a:r>
              <a:r>
                <a:rPr lang="en-US" sz="1200" b="0" dirty="0">
                  <a:solidFill>
                    <a:schemeClr val="bg1"/>
                  </a:solidFill>
                  <a:latin typeface="Segoe UI" panose="020B0502040204020203" pitchFamily="34" charset="0"/>
                  <a:cs typeface="Segoe UI" panose="020B0502040204020203" pitchFamily="34" charset="0"/>
                </a:rPr>
                <a:t> </a:t>
              </a:r>
              <a:r>
                <a:rPr lang="en-US" sz="1200" b="0" dirty="0" err="1">
                  <a:solidFill>
                    <a:schemeClr val="bg1"/>
                  </a:solidFill>
                  <a:latin typeface="Segoe UI" panose="020B0502040204020203" pitchFamily="34" charset="0"/>
                  <a:cs typeface="Segoe UI" panose="020B0502040204020203" pitchFamily="34" charset="0"/>
                </a:rPr>
                <a:t>tempor</a:t>
              </a:r>
              <a:r>
                <a:rPr lang="en-US" sz="1200" b="0" dirty="0">
                  <a:solidFill>
                    <a:schemeClr val="bg1"/>
                  </a:solidFill>
                  <a:latin typeface="Segoe UI" panose="020B0502040204020203" pitchFamily="34" charset="0"/>
                  <a:cs typeface="Segoe UI" panose="020B0502040204020203" pitchFamily="34" charset="0"/>
                </a:rPr>
                <a:t> </a:t>
              </a:r>
              <a:r>
                <a:rPr lang="en-US" sz="1200" b="0" dirty="0" err="1">
                  <a:solidFill>
                    <a:schemeClr val="bg1"/>
                  </a:solidFill>
                  <a:latin typeface="Segoe UI" panose="020B0502040204020203" pitchFamily="34" charset="0"/>
                  <a:cs typeface="Segoe UI" panose="020B0502040204020203" pitchFamily="34" charset="0"/>
                </a:rPr>
                <a:t>incididunt</a:t>
              </a:r>
              <a:r>
                <a:rPr lang="en-US" sz="1200" b="0" dirty="0">
                  <a:solidFill>
                    <a:schemeClr val="bg1"/>
                  </a:solidFill>
                  <a:latin typeface="Segoe UI" panose="020B0502040204020203" pitchFamily="34" charset="0"/>
                  <a:cs typeface="Segoe UI" panose="020B0502040204020203" pitchFamily="34" charset="0"/>
                </a:rPr>
                <a:t> </a:t>
              </a:r>
              <a:r>
                <a:rPr lang="en-US" sz="1200" b="0" dirty="0" err="1">
                  <a:solidFill>
                    <a:schemeClr val="bg1"/>
                  </a:solidFill>
                  <a:latin typeface="Segoe UI" panose="020B0502040204020203" pitchFamily="34" charset="0"/>
                  <a:cs typeface="Segoe UI" panose="020B0502040204020203" pitchFamily="34" charset="0"/>
                </a:rPr>
                <a:t>ut</a:t>
              </a:r>
              <a:r>
                <a:rPr lang="en-US" sz="1200" b="0" dirty="0">
                  <a:solidFill>
                    <a:schemeClr val="bg1"/>
                  </a:solidFill>
                  <a:latin typeface="Segoe UI" panose="020B0502040204020203" pitchFamily="34" charset="0"/>
                  <a:cs typeface="Segoe UI" panose="020B0502040204020203" pitchFamily="34" charset="0"/>
                </a:rPr>
                <a:t> </a:t>
              </a:r>
              <a:r>
                <a:rPr lang="en-US" sz="1200" b="0" dirty="0" err="1">
                  <a:solidFill>
                    <a:schemeClr val="bg1"/>
                  </a:solidFill>
                  <a:latin typeface="Segoe UI" panose="020B0502040204020203" pitchFamily="34" charset="0"/>
                  <a:cs typeface="Segoe UI" panose="020B0502040204020203" pitchFamily="34" charset="0"/>
                </a:rPr>
                <a:t>labore</a:t>
              </a:r>
              <a:r>
                <a:rPr lang="en-US" sz="1200" b="0" dirty="0">
                  <a:solidFill>
                    <a:schemeClr val="bg1"/>
                  </a:solidFill>
                  <a:latin typeface="Segoe UI" panose="020B0502040204020203" pitchFamily="34" charset="0"/>
                  <a:cs typeface="Segoe UI" panose="020B0502040204020203" pitchFamily="34" charset="0"/>
                </a:rPr>
                <a:t> et dolore magna </a:t>
              </a:r>
              <a:r>
                <a:rPr lang="en-US" sz="1200" b="0" dirty="0" err="1">
                  <a:solidFill>
                    <a:schemeClr val="bg1"/>
                  </a:solidFill>
                  <a:latin typeface="Segoe UI" panose="020B0502040204020203" pitchFamily="34" charset="0"/>
                  <a:cs typeface="Segoe UI" panose="020B0502040204020203" pitchFamily="34" charset="0"/>
                </a:rPr>
                <a:t>aliqua</a:t>
              </a:r>
              <a:r>
                <a:rPr lang="en-US" sz="1200" b="0" dirty="0">
                  <a:solidFill>
                    <a:schemeClr val="bg1"/>
                  </a:solidFill>
                  <a:latin typeface="Segoe UI" panose="020B0502040204020203" pitchFamily="34" charset="0"/>
                  <a:cs typeface="Segoe UI" panose="020B0502040204020203" pitchFamily="34" charset="0"/>
                </a:rPr>
                <a:t>. </a:t>
              </a:r>
              <a:endParaRPr lang="en-ID" sz="1200" b="0" dirty="0">
                <a:solidFill>
                  <a:schemeClr val="bg1"/>
                </a:solidFill>
                <a:latin typeface="Segoe UI" panose="020B0502040204020203" pitchFamily="34" charset="0"/>
                <a:cs typeface="Segoe UI" panose="020B0502040204020203" pitchFamily="34" charset="0"/>
              </a:endParaRPr>
            </a:p>
          </p:txBody>
        </p:sp>
        <p:cxnSp>
          <p:nvCxnSpPr>
            <p:cNvPr id="29" name="Straight Connector 28">
              <a:extLst>
                <a:ext uri="{FF2B5EF4-FFF2-40B4-BE49-F238E27FC236}">
                  <a16:creationId xmlns:a16="http://schemas.microsoft.com/office/drawing/2014/main" id="{70361AAC-E796-4A53-B9C7-516D4834576F}"/>
                </a:ext>
              </a:extLst>
            </p:cNvPr>
            <p:cNvCxnSpPr>
              <a:cxnSpLocks/>
            </p:cNvCxnSpPr>
            <p:nvPr/>
          </p:nvCxnSpPr>
          <p:spPr>
            <a:xfrm>
              <a:off x="550863" y="4238762"/>
              <a:ext cx="469637" cy="0"/>
            </a:xfrm>
            <a:prstGeom prst="line">
              <a:avLst/>
            </a:prstGeom>
            <a:ln w="15875">
              <a:solidFill>
                <a:srgbClr val="F4D76D"/>
              </a:solidFill>
            </a:ln>
          </p:spPr>
          <p:style>
            <a:lnRef idx="1">
              <a:schemeClr val="accent1"/>
            </a:lnRef>
            <a:fillRef idx="0">
              <a:schemeClr val="accent1"/>
            </a:fillRef>
            <a:effectRef idx="0">
              <a:schemeClr val="accent1"/>
            </a:effectRef>
            <a:fontRef idx="minor">
              <a:schemeClr val="tx1"/>
            </a:fontRef>
          </p:style>
        </p:cxnSp>
      </p:grpSp>
      <p:sp>
        <p:nvSpPr>
          <p:cNvPr id="30" name="Freeform 3073">
            <a:extLst>
              <a:ext uri="{FF2B5EF4-FFF2-40B4-BE49-F238E27FC236}">
                <a16:creationId xmlns:a16="http://schemas.microsoft.com/office/drawing/2014/main" id="{E4A9959D-F940-482C-8A10-C3712FECA52E}"/>
              </a:ext>
            </a:extLst>
          </p:cNvPr>
          <p:cNvSpPr>
            <a:spLocks noEditPoints="1"/>
          </p:cNvSpPr>
          <p:nvPr/>
        </p:nvSpPr>
        <p:spPr bwMode="auto">
          <a:xfrm>
            <a:off x="550863" y="3488191"/>
            <a:ext cx="352734" cy="352734"/>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rgbClr val="DC8512"/>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56309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B49BD9A9-51D4-4D41-BF79-B4DDB17AAB9C}"/>
              </a:ext>
            </a:extLst>
          </p:cNvPr>
          <p:cNvCxnSpPr/>
          <p:nvPr/>
        </p:nvCxnSpPr>
        <p:spPr>
          <a:xfrm>
            <a:off x="5755152" y="2326869"/>
            <a:ext cx="726411" cy="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05AF24-C20F-4988-907D-E6DF15A06E2E}"/>
              </a:ext>
            </a:extLst>
          </p:cNvPr>
          <p:cNvCxnSpPr/>
          <p:nvPr/>
        </p:nvCxnSpPr>
        <p:spPr>
          <a:xfrm>
            <a:off x="5499096" y="3269615"/>
            <a:ext cx="982467" cy="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0CAE3B-F237-4375-8BED-8172F1D39FB9}"/>
              </a:ext>
            </a:extLst>
          </p:cNvPr>
          <p:cNvCxnSpPr/>
          <p:nvPr/>
        </p:nvCxnSpPr>
        <p:spPr>
          <a:xfrm>
            <a:off x="4763810" y="4212361"/>
            <a:ext cx="1717753" cy="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A009F8-5F74-458F-8774-09E9C8001479}"/>
              </a:ext>
            </a:extLst>
          </p:cNvPr>
          <p:cNvCxnSpPr/>
          <p:nvPr/>
        </p:nvCxnSpPr>
        <p:spPr>
          <a:xfrm>
            <a:off x="4763810" y="5155107"/>
            <a:ext cx="1717753" cy="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32F451-F50D-493C-94D8-B3A63F5ED081}"/>
              </a:ext>
            </a:extLst>
          </p:cNvPr>
          <p:cNvSpPr>
            <a:spLocks noGrp="1"/>
          </p:cNvSpPr>
          <p:nvPr>
            <p:ph type="title"/>
          </p:nvPr>
        </p:nvSpPr>
        <p:spPr/>
        <p:txBody>
          <a:bodyPr/>
          <a:lstStyle/>
          <a:p>
            <a:r>
              <a:rPr lang="en-ID" dirty="0"/>
              <a:t>LOREM IPSUM</a:t>
            </a:r>
          </a:p>
        </p:txBody>
      </p:sp>
      <p:sp>
        <p:nvSpPr>
          <p:cNvPr id="4" name="Footer Placeholder 3">
            <a:extLst>
              <a:ext uri="{FF2B5EF4-FFF2-40B4-BE49-F238E27FC236}">
                <a16:creationId xmlns:a16="http://schemas.microsoft.com/office/drawing/2014/main" id="{DE20A29B-DA15-4073-BCEF-83F994BC899B}"/>
              </a:ext>
            </a:extLst>
          </p:cNvPr>
          <p:cNvSpPr>
            <a:spLocks noGrp="1"/>
          </p:cNvSpPr>
          <p:nvPr>
            <p:ph type="ftr" sz="quarter" idx="11"/>
          </p:nvPr>
        </p:nvSpPr>
        <p:spPr/>
        <p:txBody>
          <a:bodyPr/>
          <a:lstStyle/>
          <a:p>
            <a:endParaRPr lang="en-ID" dirty="0"/>
          </a:p>
        </p:txBody>
      </p:sp>
      <p:sp>
        <p:nvSpPr>
          <p:cNvPr id="5" name="Slide Number Placeholder 4">
            <a:extLst>
              <a:ext uri="{FF2B5EF4-FFF2-40B4-BE49-F238E27FC236}">
                <a16:creationId xmlns:a16="http://schemas.microsoft.com/office/drawing/2014/main" id="{414EEC81-4E1E-4391-9497-99ACD3F2AEF0}"/>
              </a:ext>
            </a:extLst>
          </p:cNvPr>
          <p:cNvSpPr>
            <a:spLocks noGrp="1"/>
          </p:cNvSpPr>
          <p:nvPr>
            <p:ph type="sldNum" sz="quarter" idx="12"/>
          </p:nvPr>
        </p:nvSpPr>
        <p:spPr/>
        <p:txBody>
          <a:bodyPr/>
          <a:lstStyle/>
          <a:p>
            <a:fld id="{2E414A98-7DE1-4AA4-A14E-70A8E03CEAB1}" type="slidenum">
              <a:rPr lang="en-ID" smtClean="0"/>
              <a:pPr/>
              <a:t>9</a:t>
            </a:fld>
            <a:endParaRPr lang="en-ID" dirty="0"/>
          </a:p>
        </p:txBody>
      </p:sp>
      <p:sp>
        <p:nvSpPr>
          <p:cNvPr id="7" name="Rectangle 6">
            <a:extLst>
              <a:ext uri="{FF2B5EF4-FFF2-40B4-BE49-F238E27FC236}">
                <a16:creationId xmlns:a16="http://schemas.microsoft.com/office/drawing/2014/main" id="{A78E68DA-069C-40BC-82ED-CCC78A263F45}"/>
              </a:ext>
            </a:extLst>
          </p:cNvPr>
          <p:cNvSpPr/>
          <p:nvPr/>
        </p:nvSpPr>
        <p:spPr>
          <a:xfrm>
            <a:off x="0" y="4178059"/>
            <a:ext cx="3412384" cy="55249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D2A8E085-1242-4CE8-BA1C-D77D1CA2ECCB}"/>
              </a:ext>
            </a:extLst>
          </p:cNvPr>
          <p:cNvSpPr/>
          <p:nvPr/>
        </p:nvSpPr>
        <p:spPr>
          <a:xfrm>
            <a:off x="0" y="3252465"/>
            <a:ext cx="3011205" cy="612069"/>
          </a:xfrm>
          <a:prstGeom prst="rect">
            <a:avLst/>
          </a:prstGeom>
          <a:solidFill>
            <a:srgbClr val="ED9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9F5C8E4D-41FB-4663-818B-8CB40809DBB1}"/>
              </a:ext>
            </a:extLst>
          </p:cNvPr>
          <p:cNvSpPr/>
          <p:nvPr/>
        </p:nvSpPr>
        <p:spPr>
          <a:xfrm>
            <a:off x="0" y="5044081"/>
            <a:ext cx="3606317" cy="47614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26E33F3C-279E-4F56-98B1-C00A968DA977}"/>
              </a:ext>
            </a:extLst>
          </p:cNvPr>
          <p:cNvSpPr/>
          <p:nvPr/>
        </p:nvSpPr>
        <p:spPr>
          <a:xfrm>
            <a:off x="0" y="2326870"/>
            <a:ext cx="3011205" cy="612069"/>
          </a:xfrm>
          <a:prstGeom prst="rect">
            <a:avLst/>
          </a:prstGeom>
          <a:solidFill>
            <a:srgbClr val="A65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7" name="Freeform 8">
            <a:extLst>
              <a:ext uri="{FF2B5EF4-FFF2-40B4-BE49-F238E27FC236}">
                <a16:creationId xmlns:a16="http://schemas.microsoft.com/office/drawing/2014/main" id="{DDA7E9E0-41A3-4F9A-8725-F37F12D430F9}"/>
              </a:ext>
            </a:extLst>
          </p:cNvPr>
          <p:cNvSpPr>
            <a:spLocks/>
          </p:cNvSpPr>
          <p:nvPr/>
        </p:nvSpPr>
        <p:spPr bwMode="auto">
          <a:xfrm>
            <a:off x="1938149" y="2059299"/>
            <a:ext cx="4009753" cy="1107907"/>
          </a:xfrm>
          <a:custGeom>
            <a:avLst/>
            <a:gdLst>
              <a:gd name="T0" fmla="*/ 139 w 1321"/>
              <a:gd name="T1" fmla="*/ 223 h 365"/>
              <a:gd name="T2" fmla="*/ 1121 w 1321"/>
              <a:gd name="T3" fmla="*/ 365 h 365"/>
              <a:gd name="T4" fmla="*/ 1252 w 1321"/>
              <a:gd name="T5" fmla="*/ 286 h 365"/>
              <a:gd name="T6" fmla="*/ 20 w 1321"/>
              <a:gd name="T7" fmla="*/ 99 h 365"/>
              <a:gd name="T8" fmla="*/ 139 w 1321"/>
              <a:gd name="T9" fmla="*/ 223 h 365"/>
            </a:gdLst>
            <a:ahLst/>
            <a:cxnLst>
              <a:cxn ang="0">
                <a:pos x="T0" y="T1"/>
              </a:cxn>
              <a:cxn ang="0">
                <a:pos x="T2" y="T3"/>
              </a:cxn>
              <a:cxn ang="0">
                <a:pos x="T4" y="T5"/>
              </a:cxn>
              <a:cxn ang="0">
                <a:pos x="T6" y="T7"/>
              </a:cxn>
              <a:cxn ang="0">
                <a:pos x="T8" y="T9"/>
              </a:cxn>
            </a:cxnLst>
            <a:rect l="0" t="0" r="r" b="b"/>
            <a:pathLst>
              <a:path w="1321" h="365">
                <a:moveTo>
                  <a:pt x="139" y="223"/>
                </a:moveTo>
                <a:cubicBezTo>
                  <a:pt x="371" y="223"/>
                  <a:pt x="878" y="297"/>
                  <a:pt x="1121" y="365"/>
                </a:cubicBezTo>
                <a:cubicBezTo>
                  <a:pt x="1186" y="341"/>
                  <a:pt x="1232" y="312"/>
                  <a:pt x="1252" y="286"/>
                </a:cubicBezTo>
                <a:cubicBezTo>
                  <a:pt x="1321" y="197"/>
                  <a:pt x="0" y="0"/>
                  <a:pt x="20" y="99"/>
                </a:cubicBezTo>
                <a:cubicBezTo>
                  <a:pt x="27" y="132"/>
                  <a:pt x="69" y="177"/>
                  <a:pt x="139" y="223"/>
                </a:cubicBezTo>
                <a:close/>
              </a:path>
            </a:pathLst>
          </a:custGeom>
          <a:solidFill>
            <a:srgbClr val="8B4F07"/>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18" name="Freeform 10">
            <a:extLst>
              <a:ext uri="{FF2B5EF4-FFF2-40B4-BE49-F238E27FC236}">
                <a16:creationId xmlns:a16="http://schemas.microsoft.com/office/drawing/2014/main" id="{92B8C7D7-D49B-4718-840E-58A2BFFFD0B6}"/>
              </a:ext>
            </a:extLst>
          </p:cNvPr>
          <p:cNvSpPr>
            <a:spLocks/>
          </p:cNvSpPr>
          <p:nvPr/>
        </p:nvSpPr>
        <p:spPr bwMode="auto">
          <a:xfrm>
            <a:off x="2260007" y="2985120"/>
            <a:ext cx="3239090" cy="1189974"/>
          </a:xfrm>
          <a:custGeom>
            <a:avLst/>
            <a:gdLst>
              <a:gd name="T0" fmla="*/ 43 w 1067"/>
              <a:gd name="T1" fmla="*/ 68 h 392"/>
              <a:gd name="T2" fmla="*/ 268 w 1067"/>
              <a:gd name="T3" fmla="*/ 225 h 392"/>
              <a:gd name="T4" fmla="*/ 874 w 1067"/>
              <a:gd name="T5" fmla="*/ 392 h 392"/>
              <a:gd name="T6" fmla="*/ 990 w 1067"/>
              <a:gd name="T7" fmla="*/ 338 h 392"/>
              <a:gd name="T8" fmla="*/ 977 w 1067"/>
              <a:gd name="T9" fmla="*/ 315 h 392"/>
              <a:gd name="T10" fmla="*/ 1014 w 1067"/>
              <a:gd name="T11" fmla="*/ 291 h 392"/>
              <a:gd name="T12" fmla="*/ 43 w 1067"/>
              <a:gd name="T13" fmla="*/ 68 h 392"/>
            </a:gdLst>
            <a:ahLst/>
            <a:cxnLst>
              <a:cxn ang="0">
                <a:pos x="T0" y="T1"/>
              </a:cxn>
              <a:cxn ang="0">
                <a:pos x="T2" y="T3"/>
              </a:cxn>
              <a:cxn ang="0">
                <a:pos x="T4" y="T5"/>
              </a:cxn>
              <a:cxn ang="0">
                <a:pos x="T6" y="T7"/>
              </a:cxn>
              <a:cxn ang="0">
                <a:pos x="T8" y="T9"/>
              </a:cxn>
              <a:cxn ang="0">
                <a:pos x="T10" y="T11"/>
              </a:cxn>
              <a:cxn ang="0">
                <a:pos x="T12" y="T13"/>
              </a:cxn>
            </a:cxnLst>
            <a:rect l="0" t="0" r="r" b="b"/>
            <a:pathLst>
              <a:path w="1067" h="392">
                <a:moveTo>
                  <a:pt x="43" y="68"/>
                </a:moveTo>
                <a:cubicBezTo>
                  <a:pt x="58" y="93"/>
                  <a:pt x="137" y="165"/>
                  <a:pt x="268" y="225"/>
                </a:cubicBezTo>
                <a:cubicBezTo>
                  <a:pt x="510" y="272"/>
                  <a:pt x="802" y="345"/>
                  <a:pt x="874" y="392"/>
                </a:cubicBezTo>
                <a:cubicBezTo>
                  <a:pt x="941" y="386"/>
                  <a:pt x="990" y="364"/>
                  <a:pt x="990" y="338"/>
                </a:cubicBezTo>
                <a:cubicBezTo>
                  <a:pt x="990" y="329"/>
                  <a:pt x="985" y="322"/>
                  <a:pt x="977" y="315"/>
                </a:cubicBezTo>
                <a:cubicBezTo>
                  <a:pt x="994" y="309"/>
                  <a:pt x="1007" y="301"/>
                  <a:pt x="1014" y="291"/>
                </a:cubicBezTo>
                <a:cubicBezTo>
                  <a:pt x="1067" y="223"/>
                  <a:pt x="0" y="0"/>
                  <a:pt x="43" y="68"/>
                </a:cubicBezTo>
                <a:close/>
              </a:path>
            </a:pathLst>
          </a:custGeom>
          <a:solidFill>
            <a:srgbClr val="DC851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19" name="Freeform 11">
            <a:extLst>
              <a:ext uri="{FF2B5EF4-FFF2-40B4-BE49-F238E27FC236}">
                <a16:creationId xmlns:a16="http://schemas.microsoft.com/office/drawing/2014/main" id="{599DC60C-0D75-4FBB-BE72-E0FCAECA27A5}"/>
              </a:ext>
            </a:extLst>
          </p:cNvPr>
          <p:cNvSpPr>
            <a:spLocks/>
          </p:cNvSpPr>
          <p:nvPr/>
        </p:nvSpPr>
        <p:spPr bwMode="auto">
          <a:xfrm>
            <a:off x="2693424" y="3890424"/>
            <a:ext cx="2377384" cy="1183563"/>
          </a:xfrm>
          <a:custGeom>
            <a:avLst/>
            <a:gdLst>
              <a:gd name="T0" fmla="*/ 42 w 783"/>
              <a:gd name="T1" fmla="*/ 68 h 390"/>
              <a:gd name="T2" fmla="*/ 405 w 783"/>
              <a:gd name="T3" fmla="*/ 276 h 390"/>
              <a:gd name="T4" fmla="*/ 389 w 783"/>
              <a:gd name="T5" fmla="*/ 292 h 390"/>
              <a:gd name="T6" fmla="*/ 609 w 783"/>
              <a:gd name="T7" fmla="*/ 390 h 390"/>
              <a:gd name="T8" fmla="*/ 679 w 783"/>
              <a:gd name="T9" fmla="*/ 344 h 390"/>
              <a:gd name="T10" fmla="*/ 730 w 783"/>
              <a:gd name="T11" fmla="*/ 311 h 390"/>
              <a:gd name="T12" fmla="*/ 42 w 783"/>
              <a:gd name="T13" fmla="*/ 68 h 390"/>
            </a:gdLst>
            <a:ahLst/>
            <a:cxnLst>
              <a:cxn ang="0">
                <a:pos x="T0" y="T1"/>
              </a:cxn>
              <a:cxn ang="0">
                <a:pos x="T2" y="T3"/>
              </a:cxn>
              <a:cxn ang="0">
                <a:pos x="T4" y="T5"/>
              </a:cxn>
              <a:cxn ang="0">
                <a:pos x="T6" y="T7"/>
              </a:cxn>
              <a:cxn ang="0">
                <a:pos x="T8" y="T9"/>
              </a:cxn>
              <a:cxn ang="0">
                <a:pos x="T10" y="T11"/>
              </a:cxn>
              <a:cxn ang="0">
                <a:pos x="T12" y="T13"/>
              </a:cxn>
            </a:cxnLst>
            <a:rect l="0" t="0" r="r" b="b"/>
            <a:pathLst>
              <a:path w="783" h="390">
                <a:moveTo>
                  <a:pt x="42" y="68"/>
                </a:moveTo>
                <a:cubicBezTo>
                  <a:pt x="62" y="101"/>
                  <a:pt x="192" y="214"/>
                  <a:pt x="405" y="276"/>
                </a:cubicBezTo>
                <a:cubicBezTo>
                  <a:pt x="399" y="281"/>
                  <a:pt x="393" y="287"/>
                  <a:pt x="389" y="292"/>
                </a:cubicBezTo>
                <a:cubicBezTo>
                  <a:pt x="482" y="326"/>
                  <a:pt x="564" y="361"/>
                  <a:pt x="609" y="390"/>
                </a:cubicBezTo>
                <a:cubicBezTo>
                  <a:pt x="642" y="380"/>
                  <a:pt x="668" y="364"/>
                  <a:pt x="679" y="344"/>
                </a:cubicBezTo>
                <a:cubicBezTo>
                  <a:pt x="708" y="349"/>
                  <a:pt x="707" y="340"/>
                  <a:pt x="730" y="311"/>
                </a:cubicBezTo>
                <a:cubicBezTo>
                  <a:pt x="783" y="242"/>
                  <a:pt x="0" y="0"/>
                  <a:pt x="42" y="68"/>
                </a:cubicBezTo>
                <a:close/>
              </a:path>
            </a:pathLst>
          </a:custGeom>
          <a:solidFill>
            <a:schemeClr val="accent3">
              <a:lumMod val="7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20" name="Freeform 5">
            <a:extLst>
              <a:ext uri="{FF2B5EF4-FFF2-40B4-BE49-F238E27FC236}">
                <a16:creationId xmlns:a16="http://schemas.microsoft.com/office/drawing/2014/main" id="{9A19459D-6269-4BD6-923D-9B2A87AF89CB}"/>
              </a:ext>
            </a:extLst>
          </p:cNvPr>
          <p:cNvSpPr>
            <a:spLocks/>
          </p:cNvSpPr>
          <p:nvPr/>
        </p:nvSpPr>
        <p:spPr bwMode="auto">
          <a:xfrm>
            <a:off x="2009958" y="1816945"/>
            <a:ext cx="4168758" cy="1405401"/>
          </a:xfrm>
          <a:custGeom>
            <a:avLst/>
            <a:gdLst>
              <a:gd name="T0" fmla="*/ 1298 w 1373"/>
              <a:gd name="T1" fmla="*/ 261 h 463"/>
              <a:gd name="T2" fmla="*/ 671 w 1373"/>
              <a:gd name="T3" fmla="*/ 419 h 463"/>
              <a:gd name="T4" fmla="*/ 94 w 1373"/>
              <a:gd name="T5" fmla="*/ 366 h 463"/>
              <a:gd name="T6" fmla="*/ 0 w 1373"/>
              <a:gd name="T7" fmla="*/ 188 h 463"/>
              <a:gd name="T8" fmla="*/ 680 w 1373"/>
              <a:gd name="T9" fmla="*/ 238 h 463"/>
              <a:gd name="T10" fmla="*/ 1373 w 1373"/>
              <a:gd name="T11" fmla="*/ 0 h 463"/>
              <a:gd name="T12" fmla="*/ 1298 w 1373"/>
              <a:gd name="T13" fmla="*/ 261 h 463"/>
            </a:gdLst>
            <a:ahLst/>
            <a:cxnLst>
              <a:cxn ang="0">
                <a:pos x="T0" y="T1"/>
              </a:cxn>
              <a:cxn ang="0">
                <a:pos x="T2" y="T3"/>
              </a:cxn>
              <a:cxn ang="0">
                <a:pos x="T4" y="T5"/>
              </a:cxn>
              <a:cxn ang="0">
                <a:pos x="T6" y="T7"/>
              </a:cxn>
              <a:cxn ang="0">
                <a:pos x="T8" y="T9"/>
              </a:cxn>
              <a:cxn ang="0">
                <a:pos x="T10" y="T11"/>
              </a:cxn>
              <a:cxn ang="0">
                <a:pos x="T12" y="T13"/>
              </a:cxn>
            </a:cxnLst>
            <a:rect l="0" t="0" r="r" b="b"/>
            <a:pathLst>
              <a:path w="1373" h="463">
                <a:moveTo>
                  <a:pt x="1298" y="261"/>
                </a:moveTo>
                <a:cubicBezTo>
                  <a:pt x="1298" y="261"/>
                  <a:pt x="1148" y="377"/>
                  <a:pt x="671" y="419"/>
                </a:cubicBezTo>
                <a:cubicBezTo>
                  <a:pt x="188" y="463"/>
                  <a:pt x="94" y="366"/>
                  <a:pt x="94" y="366"/>
                </a:cubicBezTo>
                <a:cubicBezTo>
                  <a:pt x="0" y="188"/>
                  <a:pt x="0" y="188"/>
                  <a:pt x="0" y="188"/>
                </a:cubicBezTo>
                <a:cubicBezTo>
                  <a:pt x="0" y="188"/>
                  <a:pt x="146" y="293"/>
                  <a:pt x="680" y="238"/>
                </a:cubicBezTo>
                <a:cubicBezTo>
                  <a:pt x="1331" y="171"/>
                  <a:pt x="1373" y="0"/>
                  <a:pt x="1373" y="0"/>
                </a:cubicBezTo>
                <a:lnTo>
                  <a:pt x="1298" y="261"/>
                </a:lnTo>
                <a:close/>
              </a:path>
            </a:pathLst>
          </a:custGeom>
          <a:solidFill>
            <a:srgbClr val="C5710B"/>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21" name="Freeform 6">
            <a:extLst>
              <a:ext uri="{FF2B5EF4-FFF2-40B4-BE49-F238E27FC236}">
                <a16:creationId xmlns:a16="http://schemas.microsoft.com/office/drawing/2014/main" id="{5F349A87-0552-47EB-804D-4E25A88FEEDD}"/>
              </a:ext>
            </a:extLst>
          </p:cNvPr>
          <p:cNvSpPr>
            <a:spLocks/>
          </p:cNvSpPr>
          <p:nvPr/>
        </p:nvSpPr>
        <p:spPr bwMode="auto">
          <a:xfrm>
            <a:off x="2422858" y="2927417"/>
            <a:ext cx="3316028" cy="1105343"/>
          </a:xfrm>
          <a:custGeom>
            <a:avLst/>
            <a:gdLst>
              <a:gd name="T0" fmla="*/ 1019 w 1092"/>
              <a:gd name="T1" fmla="*/ 211 h 364"/>
              <a:gd name="T2" fmla="*/ 536 w 1092"/>
              <a:gd name="T3" fmla="*/ 334 h 364"/>
              <a:gd name="T4" fmla="*/ 100 w 1092"/>
              <a:gd name="T5" fmla="*/ 285 h 364"/>
              <a:gd name="T6" fmla="*/ 0 w 1092"/>
              <a:gd name="T7" fmla="*/ 103 h 364"/>
              <a:gd name="T8" fmla="*/ 546 w 1092"/>
              <a:gd name="T9" fmla="*/ 144 h 364"/>
              <a:gd name="T10" fmla="*/ 1092 w 1092"/>
              <a:gd name="T11" fmla="*/ 0 h 364"/>
              <a:gd name="T12" fmla="*/ 1019 w 1092"/>
              <a:gd name="T13" fmla="*/ 211 h 364"/>
            </a:gdLst>
            <a:ahLst/>
            <a:cxnLst>
              <a:cxn ang="0">
                <a:pos x="T0" y="T1"/>
              </a:cxn>
              <a:cxn ang="0">
                <a:pos x="T2" y="T3"/>
              </a:cxn>
              <a:cxn ang="0">
                <a:pos x="T4" y="T5"/>
              </a:cxn>
              <a:cxn ang="0">
                <a:pos x="T6" y="T7"/>
              </a:cxn>
              <a:cxn ang="0">
                <a:pos x="T8" y="T9"/>
              </a:cxn>
              <a:cxn ang="0">
                <a:pos x="T10" y="T11"/>
              </a:cxn>
              <a:cxn ang="0">
                <a:pos x="T12" y="T13"/>
              </a:cxn>
            </a:cxnLst>
            <a:rect l="0" t="0" r="r" b="b"/>
            <a:pathLst>
              <a:path w="1092" h="364">
                <a:moveTo>
                  <a:pt x="1019" y="211"/>
                </a:moveTo>
                <a:cubicBezTo>
                  <a:pt x="1019" y="211"/>
                  <a:pt x="941" y="301"/>
                  <a:pt x="536" y="334"/>
                </a:cubicBezTo>
                <a:cubicBezTo>
                  <a:pt x="175" y="364"/>
                  <a:pt x="100" y="285"/>
                  <a:pt x="100" y="285"/>
                </a:cubicBezTo>
                <a:cubicBezTo>
                  <a:pt x="0" y="103"/>
                  <a:pt x="0" y="103"/>
                  <a:pt x="0" y="103"/>
                </a:cubicBezTo>
                <a:cubicBezTo>
                  <a:pt x="0" y="103"/>
                  <a:pt x="118" y="182"/>
                  <a:pt x="546" y="144"/>
                </a:cubicBezTo>
                <a:cubicBezTo>
                  <a:pt x="981" y="104"/>
                  <a:pt x="1092" y="0"/>
                  <a:pt x="1092" y="0"/>
                </a:cubicBezTo>
                <a:lnTo>
                  <a:pt x="1019" y="211"/>
                </a:lnTo>
                <a:close/>
              </a:path>
            </a:pathLst>
          </a:custGeom>
          <a:solidFill>
            <a:srgbClr val="F1AE55"/>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22" name="Freeform 7">
            <a:extLst>
              <a:ext uri="{FF2B5EF4-FFF2-40B4-BE49-F238E27FC236}">
                <a16:creationId xmlns:a16="http://schemas.microsoft.com/office/drawing/2014/main" id="{709D8D41-CF0F-4D47-B348-E03D7D6268A9}"/>
              </a:ext>
            </a:extLst>
          </p:cNvPr>
          <p:cNvSpPr>
            <a:spLocks/>
          </p:cNvSpPr>
          <p:nvPr/>
        </p:nvSpPr>
        <p:spPr bwMode="auto">
          <a:xfrm>
            <a:off x="2833195" y="3859649"/>
            <a:ext cx="2510744" cy="992500"/>
          </a:xfrm>
          <a:custGeom>
            <a:avLst/>
            <a:gdLst>
              <a:gd name="T0" fmla="*/ 748 w 827"/>
              <a:gd name="T1" fmla="*/ 211 h 327"/>
              <a:gd name="T2" fmla="*/ 407 w 827"/>
              <a:gd name="T3" fmla="*/ 305 h 327"/>
              <a:gd name="T4" fmla="*/ 111 w 827"/>
              <a:gd name="T5" fmla="*/ 268 h 327"/>
              <a:gd name="T6" fmla="*/ 0 w 827"/>
              <a:gd name="T7" fmla="*/ 83 h 327"/>
              <a:gd name="T8" fmla="*/ 416 w 827"/>
              <a:gd name="T9" fmla="*/ 113 h 327"/>
              <a:gd name="T10" fmla="*/ 827 w 827"/>
              <a:gd name="T11" fmla="*/ 0 h 327"/>
              <a:gd name="T12" fmla="*/ 748 w 827"/>
              <a:gd name="T13" fmla="*/ 211 h 327"/>
            </a:gdLst>
            <a:ahLst/>
            <a:cxnLst>
              <a:cxn ang="0">
                <a:pos x="T0" y="T1"/>
              </a:cxn>
              <a:cxn ang="0">
                <a:pos x="T2" y="T3"/>
              </a:cxn>
              <a:cxn ang="0">
                <a:pos x="T4" y="T5"/>
              </a:cxn>
              <a:cxn ang="0">
                <a:pos x="T6" y="T7"/>
              </a:cxn>
              <a:cxn ang="0">
                <a:pos x="T8" y="T9"/>
              </a:cxn>
              <a:cxn ang="0">
                <a:pos x="T10" y="T11"/>
              </a:cxn>
              <a:cxn ang="0">
                <a:pos x="T12" y="T13"/>
              </a:cxn>
            </a:cxnLst>
            <a:rect l="0" t="0" r="r" b="b"/>
            <a:pathLst>
              <a:path w="827" h="327">
                <a:moveTo>
                  <a:pt x="748" y="211"/>
                </a:moveTo>
                <a:cubicBezTo>
                  <a:pt x="748" y="211"/>
                  <a:pt x="711" y="279"/>
                  <a:pt x="407" y="305"/>
                </a:cubicBezTo>
                <a:cubicBezTo>
                  <a:pt x="135" y="327"/>
                  <a:pt x="111" y="268"/>
                  <a:pt x="111" y="268"/>
                </a:cubicBezTo>
                <a:cubicBezTo>
                  <a:pt x="0" y="83"/>
                  <a:pt x="0" y="83"/>
                  <a:pt x="0" y="83"/>
                </a:cubicBezTo>
                <a:cubicBezTo>
                  <a:pt x="0" y="83"/>
                  <a:pt x="94" y="142"/>
                  <a:pt x="416" y="113"/>
                </a:cubicBezTo>
                <a:cubicBezTo>
                  <a:pt x="743" y="83"/>
                  <a:pt x="827" y="0"/>
                  <a:pt x="827" y="0"/>
                </a:cubicBezTo>
                <a:lnTo>
                  <a:pt x="748" y="211"/>
                </a:lnTo>
                <a:close/>
              </a:path>
            </a:pathLst>
          </a:custGeom>
          <a:solidFill>
            <a:schemeClr val="accent3"/>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23" name="Freeform 9">
            <a:extLst>
              <a:ext uri="{FF2B5EF4-FFF2-40B4-BE49-F238E27FC236}">
                <a16:creationId xmlns:a16="http://schemas.microsoft.com/office/drawing/2014/main" id="{9348047A-5F5E-465A-9260-A8B1A7CB2767}"/>
              </a:ext>
            </a:extLst>
          </p:cNvPr>
          <p:cNvSpPr>
            <a:spLocks/>
          </p:cNvSpPr>
          <p:nvPr/>
        </p:nvSpPr>
        <p:spPr bwMode="auto">
          <a:xfrm>
            <a:off x="3173004" y="4825221"/>
            <a:ext cx="1478492" cy="1268195"/>
          </a:xfrm>
          <a:custGeom>
            <a:avLst/>
            <a:gdLst>
              <a:gd name="T0" fmla="*/ 251 w 487"/>
              <a:gd name="T1" fmla="*/ 261 h 418"/>
              <a:gd name="T2" fmla="*/ 458 w 487"/>
              <a:gd name="T3" fmla="*/ 413 h 418"/>
              <a:gd name="T4" fmla="*/ 483 w 487"/>
              <a:gd name="T5" fmla="*/ 280 h 418"/>
              <a:gd name="T6" fmla="*/ 42 w 487"/>
              <a:gd name="T7" fmla="*/ 68 h 418"/>
              <a:gd name="T8" fmla="*/ 251 w 487"/>
              <a:gd name="T9" fmla="*/ 261 h 418"/>
            </a:gdLst>
            <a:ahLst/>
            <a:cxnLst>
              <a:cxn ang="0">
                <a:pos x="T0" y="T1"/>
              </a:cxn>
              <a:cxn ang="0">
                <a:pos x="T2" y="T3"/>
              </a:cxn>
              <a:cxn ang="0">
                <a:pos x="T4" y="T5"/>
              </a:cxn>
              <a:cxn ang="0">
                <a:pos x="T6" y="T7"/>
              </a:cxn>
              <a:cxn ang="0">
                <a:pos x="T8" y="T9"/>
              </a:cxn>
            </a:cxnLst>
            <a:rect l="0" t="0" r="r" b="b"/>
            <a:pathLst>
              <a:path w="487" h="418">
                <a:moveTo>
                  <a:pt x="251" y="261"/>
                </a:moveTo>
                <a:cubicBezTo>
                  <a:pt x="355" y="309"/>
                  <a:pt x="454" y="370"/>
                  <a:pt x="458" y="413"/>
                </a:cubicBezTo>
                <a:cubicBezTo>
                  <a:pt x="458" y="418"/>
                  <a:pt x="487" y="321"/>
                  <a:pt x="483" y="280"/>
                </a:cubicBezTo>
                <a:cubicBezTo>
                  <a:pt x="475" y="185"/>
                  <a:pt x="0" y="0"/>
                  <a:pt x="42" y="68"/>
                </a:cubicBezTo>
                <a:cubicBezTo>
                  <a:pt x="50" y="81"/>
                  <a:pt x="176" y="226"/>
                  <a:pt x="251" y="261"/>
                </a:cubicBezTo>
                <a:close/>
              </a:path>
            </a:pathLst>
          </a:custGeom>
          <a:solidFill>
            <a:schemeClr val="bg2">
              <a:lumMod val="5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24" name="Freeform 12">
            <a:extLst>
              <a:ext uri="{FF2B5EF4-FFF2-40B4-BE49-F238E27FC236}">
                <a16:creationId xmlns:a16="http://schemas.microsoft.com/office/drawing/2014/main" id="{35C7E518-F0AF-4D7B-A219-85628B138301}"/>
              </a:ext>
            </a:extLst>
          </p:cNvPr>
          <p:cNvSpPr>
            <a:spLocks/>
          </p:cNvSpPr>
          <p:nvPr/>
        </p:nvSpPr>
        <p:spPr bwMode="auto">
          <a:xfrm>
            <a:off x="3315339" y="4843173"/>
            <a:ext cx="1584923" cy="816826"/>
          </a:xfrm>
          <a:custGeom>
            <a:avLst/>
            <a:gdLst>
              <a:gd name="T0" fmla="*/ 455 w 522"/>
              <a:gd name="T1" fmla="*/ 186 h 269"/>
              <a:gd name="T2" fmla="*/ 265 w 522"/>
              <a:gd name="T3" fmla="*/ 251 h 269"/>
              <a:gd name="T4" fmla="*/ 88 w 522"/>
              <a:gd name="T5" fmla="*/ 220 h 269"/>
              <a:gd name="T6" fmla="*/ 0 w 522"/>
              <a:gd name="T7" fmla="*/ 65 h 269"/>
              <a:gd name="T8" fmla="*/ 257 w 522"/>
              <a:gd name="T9" fmla="*/ 79 h 269"/>
              <a:gd name="T10" fmla="*/ 522 w 522"/>
              <a:gd name="T11" fmla="*/ 0 h 269"/>
              <a:gd name="T12" fmla="*/ 455 w 522"/>
              <a:gd name="T13" fmla="*/ 186 h 269"/>
            </a:gdLst>
            <a:ahLst/>
            <a:cxnLst>
              <a:cxn ang="0">
                <a:pos x="T0" y="T1"/>
              </a:cxn>
              <a:cxn ang="0">
                <a:pos x="T2" y="T3"/>
              </a:cxn>
              <a:cxn ang="0">
                <a:pos x="T4" y="T5"/>
              </a:cxn>
              <a:cxn ang="0">
                <a:pos x="T6" y="T7"/>
              </a:cxn>
              <a:cxn ang="0">
                <a:pos x="T8" y="T9"/>
              </a:cxn>
              <a:cxn ang="0">
                <a:pos x="T10" y="T11"/>
              </a:cxn>
              <a:cxn ang="0">
                <a:pos x="T12" y="T13"/>
              </a:cxn>
            </a:cxnLst>
            <a:rect l="0" t="0" r="r" b="b"/>
            <a:pathLst>
              <a:path w="522" h="269">
                <a:moveTo>
                  <a:pt x="455" y="186"/>
                </a:moveTo>
                <a:cubicBezTo>
                  <a:pt x="455" y="186"/>
                  <a:pt x="441" y="228"/>
                  <a:pt x="265" y="251"/>
                </a:cubicBezTo>
                <a:cubicBezTo>
                  <a:pt x="121" y="269"/>
                  <a:pt x="88" y="220"/>
                  <a:pt x="88" y="220"/>
                </a:cubicBezTo>
                <a:cubicBezTo>
                  <a:pt x="0" y="65"/>
                  <a:pt x="0" y="65"/>
                  <a:pt x="0" y="65"/>
                </a:cubicBezTo>
                <a:cubicBezTo>
                  <a:pt x="0" y="65"/>
                  <a:pt x="47" y="104"/>
                  <a:pt x="257" y="79"/>
                </a:cubicBezTo>
                <a:cubicBezTo>
                  <a:pt x="470" y="54"/>
                  <a:pt x="522" y="0"/>
                  <a:pt x="522" y="0"/>
                </a:cubicBezTo>
                <a:lnTo>
                  <a:pt x="455" y="186"/>
                </a:lnTo>
                <a:close/>
              </a:path>
            </a:pathLst>
          </a:custGeom>
          <a:solidFill>
            <a:schemeClr val="bg2">
              <a:lumMod val="9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13" name="Oval 12">
            <a:extLst>
              <a:ext uri="{FF2B5EF4-FFF2-40B4-BE49-F238E27FC236}">
                <a16:creationId xmlns:a16="http://schemas.microsoft.com/office/drawing/2014/main" id="{348310AE-6F46-486F-8C05-F44627DAA744}"/>
              </a:ext>
            </a:extLst>
          </p:cNvPr>
          <p:cNvSpPr/>
          <p:nvPr/>
        </p:nvSpPr>
        <p:spPr>
          <a:xfrm>
            <a:off x="3855083" y="2599573"/>
            <a:ext cx="406701" cy="40670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latin typeface="Segoe UI" panose="020B0502040204020203" pitchFamily="34" charset="0"/>
                <a:cs typeface="Segoe UI" panose="020B0502040204020203" pitchFamily="34" charset="0"/>
              </a:rPr>
              <a:t>1</a:t>
            </a:r>
          </a:p>
        </p:txBody>
      </p:sp>
      <p:sp>
        <p:nvSpPr>
          <p:cNvPr id="14" name="Oval 13">
            <a:extLst>
              <a:ext uri="{FF2B5EF4-FFF2-40B4-BE49-F238E27FC236}">
                <a16:creationId xmlns:a16="http://schemas.microsoft.com/office/drawing/2014/main" id="{90D6B9A1-BABE-4EB9-AAA6-0D90641937F2}"/>
              </a:ext>
            </a:extLst>
          </p:cNvPr>
          <p:cNvSpPr/>
          <p:nvPr/>
        </p:nvSpPr>
        <p:spPr>
          <a:xfrm>
            <a:off x="3855083" y="5153192"/>
            <a:ext cx="406701" cy="40670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latin typeface="Segoe UI" panose="020B0502040204020203" pitchFamily="34" charset="0"/>
                <a:cs typeface="Segoe UI" panose="020B0502040204020203" pitchFamily="34" charset="0"/>
              </a:rPr>
              <a:t>4</a:t>
            </a:r>
          </a:p>
        </p:txBody>
      </p:sp>
      <p:sp>
        <p:nvSpPr>
          <p:cNvPr id="15" name="Oval 14">
            <a:extLst>
              <a:ext uri="{FF2B5EF4-FFF2-40B4-BE49-F238E27FC236}">
                <a16:creationId xmlns:a16="http://schemas.microsoft.com/office/drawing/2014/main" id="{456CB29D-7AE7-4A3D-A805-7791BD657A55}"/>
              </a:ext>
            </a:extLst>
          </p:cNvPr>
          <p:cNvSpPr/>
          <p:nvPr/>
        </p:nvSpPr>
        <p:spPr>
          <a:xfrm>
            <a:off x="3855083" y="4301986"/>
            <a:ext cx="406701" cy="40670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latin typeface="Segoe UI" panose="020B0502040204020203" pitchFamily="34" charset="0"/>
                <a:cs typeface="Segoe UI" panose="020B0502040204020203" pitchFamily="34" charset="0"/>
              </a:rPr>
              <a:t>3</a:t>
            </a:r>
          </a:p>
        </p:txBody>
      </p:sp>
      <p:sp>
        <p:nvSpPr>
          <p:cNvPr id="16" name="Oval 15">
            <a:extLst>
              <a:ext uri="{FF2B5EF4-FFF2-40B4-BE49-F238E27FC236}">
                <a16:creationId xmlns:a16="http://schemas.microsoft.com/office/drawing/2014/main" id="{9E029EF3-9A2D-49D3-8BB4-16C3600B9D8E}"/>
              </a:ext>
            </a:extLst>
          </p:cNvPr>
          <p:cNvSpPr/>
          <p:nvPr/>
        </p:nvSpPr>
        <p:spPr>
          <a:xfrm>
            <a:off x="3855083" y="3450780"/>
            <a:ext cx="406701" cy="40670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latin typeface="Segoe UI" panose="020B0502040204020203" pitchFamily="34" charset="0"/>
                <a:cs typeface="Segoe UI" panose="020B0502040204020203" pitchFamily="34" charset="0"/>
              </a:rPr>
              <a:t>2</a:t>
            </a:r>
          </a:p>
        </p:txBody>
      </p:sp>
      <p:sp>
        <p:nvSpPr>
          <p:cNvPr id="25" name="TextBox 24">
            <a:extLst>
              <a:ext uri="{FF2B5EF4-FFF2-40B4-BE49-F238E27FC236}">
                <a16:creationId xmlns:a16="http://schemas.microsoft.com/office/drawing/2014/main" id="{6CC7B6B7-0F2F-4CDA-ADFE-87D0B3EF3537}"/>
              </a:ext>
            </a:extLst>
          </p:cNvPr>
          <p:cNvSpPr txBox="1"/>
          <p:nvPr/>
        </p:nvSpPr>
        <p:spPr>
          <a:xfrm>
            <a:off x="621326" y="2496195"/>
            <a:ext cx="1229400" cy="184666"/>
          </a:xfrm>
          <a:prstGeom prst="rect">
            <a:avLst/>
          </a:prstGeom>
          <a:noFill/>
          <a:ln w="6350">
            <a:noFill/>
            <a:prstDash val="dash"/>
          </a:ln>
        </p:spPr>
        <p:txBody>
          <a:bodyPr wrap="square" lIns="0" tIns="0" rIns="0" bIns="0" rtlCol="0">
            <a:spAutoFit/>
          </a:bodyPr>
          <a:lstStyle/>
          <a:p>
            <a:r>
              <a:rPr lang="en-US" sz="1200" b="1" dirty="0">
                <a:solidFill>
                  <a:schemeClr val="bg1"/>
                </a:solidFill>
                <a:latin typeface="Segoe UI" panose="020B0502040204020203" pitchFamily="34" charset="0"/>
                <a:cs typeface="Segoe UI" panose="020B0502040204020203" pitchFamily="34" charset="0"/>
              </a:rPr>
              <a:t>LOREM IPSUM</a:t>
            </a:r>
          </a:p>
        </p:txBody>
      </p:sp>
      <p:sp>
        <p:nvSpPr>
          <p:cNvPr id="26" name="TextBox 25">
            <a:extLst>
              <a:ext uri="{FF2B5EF4-FFF2-40B4-BE49-F238E27FC236}">
                <a16:creationId xmlns:a16="http://schemas.microsoft.com/office/drawing/2014/main" id="{AFFBC553-0368-4C48-969F-3B6F05907078}"/>
              </a:ext>
            </a:extLst>
          </p:cNvPr>
          <p:cNvSpPr txBox="1"/>
          <p:nvPr/>
        </p:nvSpPr>
        <p:spPr>
          <a:xfrm>
            <a:off x="621326" y="3421790"/>
            <a:ext cx="1156039" cy="184666"/>
          </a:xfrm>
          <a:prstGeom prst="rect">
            <a:avLst/>
          </a:prstGeom>
          <a:noFill/>
          <a:ln w="6350">
            <a:noFill/>
            <a:prstDash val="dash"/>
          </a:ln>
        </p:spPr>
        <p:txBody>
          <a:bodyPr wrap="square" lIns="0" tIns="0" rIns="0" bIns="0" rtlCol="0">
            <a:spAutoFit/>
          </a:bodyPr>
          <a:lstStyle/>
          <a:p>
            <a:r>
              <a:rPr lang="en-US" sz="1200" b="1" dirty="0">
                <a:solidFill>
                  <a:schemeClr val="bg1"/>
                </a:solidFill>
                <a:latin typeface="Segoe UI" panose="020B0502040204020203" pitchFamily="34" charset="0"/>
                <a:cs typeface="Segoe UI" panose="020B0502040204020203" pitchFamily="34" charset="0"/>
              </a:rPr>
              <a:t>LOREM IPSUM</a:t>
            </a:r>
          </a:p>
        </p:txBody>
      </p:sp>
      <p:sp>
        <p:nvSpPr>
          <p:cNvPr id="27" name="TextBox 26">
            <a:extLst>
              <a:ext uri="{FF2B5EF4-FFF2-40B4-BE49-F238E27FC236}">
                <a16:creationId xmlns:a16="http://schemas.microsoft.com/office/drawing/2014/main" id="{B153FAB7-F21E-467F-98DC-628E05CB10BB}"/>
              </a:ext>
            </a:extLst>
          </p:cNvPr>
          <p:cNvSpPr txBox="1"/>
          <p:nvPr/>
        </p:nvSpPr>
        <p:spPr>
          <a:xfrm>
            <a:off x="621326" y="4317598"/>
            <a:ext cx="1579423" cy="184666"/>
          </a:xfrm>
          <a:prstGeom prst="rect">
            <a:avLst/>
          </a:prstGeom>
          <a:noFill/>
          <a:ln w="6350">
            <a:noFill/>
            <a:prstDash val="dash"/>
          </a:ln>
        </p:spPr>
        <p:txBody>
          <a:bodyPr wrap="square" lIns="0" tIns="0" rIns="0" bIns="0" rtlCol="0">
            <a:spAutoFit/>
          </a:bodyPr>
          <a:lstStyle/>
          <a:p>
            <a:r>
              <a:rPr lang="en-US" sz="1200" b="1" dirty="0">
                <a:solidFill>
                  <a:schemeClr val="bg1"/>
                </a:solidFill>
                <a:latin typeface="Segoe UI" panose="020B0502040204020203" pitchFamily="34" charset="0"/>
                <a:cs typeface="Segoe UI" panose="020B0502040204020203" pitchFamily="34" charset="0"/>
              </a:rPr>
              <a:t>LOREM IPSUM</a:t>
            </a:r>
          </a:p>
        </p:txBody>
      </p:sp>
      <p:sp>
        <p:nvSpPr>
          <p:cNvPr id="28" name="TextBox 27">
            <a:extLst>
              <a:ext uri="{FF2B5EF4-FFF2-40B4-BE49-F238E27FC236}">
                <a16:creationId xmlns:a16="http://schemas.microsoft.com/office/drawing/2014/main" id="{53FDF6FE-533F-4560-B515-5EA60DD9350C}"/>
              </a:ext>
            </a:extLst>
          </p:cNvPr>
          <p:cNvSpPr txBox="1"/>
          <p:nvPr/>
        </p:nvSpPr>
        <p:spPr>
          <a:xfrm>
            <a:off x="621326" y="5145447"/>
            <a:ext cx="1980843" cy="184666"/>
          </a:xfrm>
          <a:prstGeom prst="rect">
            <a:avLst/>
          </a:prstGeom>
          <a:noFill/>
          <a:ln w="6350">
            <a:noFill/>
            <a:prstDash val="dash"/>
          </a:ln>
        </p:spPr>
        <p:txBody>
          <a:bodyPr wrap="square" lIns="0" tIns="0" rIns="0" bIns="0" rtlCol="0">
            <a:spAutoFit/>
          </a:bodyPr>
          <a:lstStyle/>
          <a:p>
            <a:r>
              <a:rPr lang="en-US" sz="1200" b="1" dirty="0">
                <a:solidFill>
                  <a:schemeClr val="bg1"/>
                </a:solidFill>
                <a:latin typeface="Segoe UI" panose="020B0502040204020203" pitchFamily="34" charset="0"/>
                <a:cs typeface="Segoe UI" panose="020B0502040204020203" pitchFamily="34" charset="0"/>
              </a:rPr>
              <a:t>LOREM IPSUM</a:t>
            </a:r>
          </a:p>
        </p:txBody>
      </p:sp>
      <p:sp>
        <p:nvSpPr>
          <p:cNvPr id="33" name="TextBox 32">
            <a:extLst>
              <a:ext uri="{FF2B5EF4-FFF2-40B4-BE49-F238E27FC236}">
                <a16:creationId xmlns:a16="http://schemas.microsoft.com/office/drawing/2014/main" id="{7144B49C-9D30-43F4-A93D-1A4B7632886E}"/>
              </a:ext>
            </a:extLst>
          </p:cNvPr>
          <p:cNvSpPr txBox="1"/>
          <p:nvPr/>
        </p:nvSpPr>
        <p:spPr>
          <a:xfrm>
            <a:off x="6941821" y="2157592"/>
            <a:ext cx="4411980" cy="338554"/>
          </a:xfrm>
          <a:prstGeom prst="rect">
            <a:avLst/>
          </a:prstGeom>
          <a:noFill/>
          <a:ln w="6350">
            <a:noFill/>
            <a:prstDash val="dash"/>
          </a:ln>
        </p:spPr>
        <p:txBody>
          <a:bodyPr wrap="square" lIns="0" tIns="0" rIns="0" bIns="0" rtlCol="0" anchor="ctr" anchorCtr="0">
            <a:spAutoFit/>
          </a:bodyPr>
          <a:lstStyle/>
          <a:p>
            <a:r>
              <a:rPr lang="en-US" sz="1100" dirty="0">
                <a:latin typeface="Segoe UI" panose="020B0502040204020203" pitchFamily="34" charset="0"/>
                <a:cs typeface="Segoe UI" panose="020B0502040204020203" pitchFamily="34" charset="0"/>
              </a:rPr>
              <a:t>Lorem ipsum dolor sit </a:t>
            </a:r>
            <a:r>
              <a:rPr lang="en-US" sz="1100" dirty="0" err="1">
                <a:latin typeface="Segoe UI" panose="020B0502040204020203" pitchFamily="34" charset="0"/>
                <a:cs typeface="Segoe UI" panose="020B0502040204020203" pitchFamily="34" charset="0"/>
              </a:rPr>
              <a:t>amet</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consectetuer</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adipiscing</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elit</a:t>
            </a:r>
            <a:r>
              <a:rPr lang="en-US" sz="1100" dirty="0">
                <a:latin typeface="Segoe UI" panose="020B0502040204020203" pitchFamily="34" charset="0"/>
                <a:cs typeface="Segoe UI" panose="020B0502040204020203" pitchFamily="34" charset="0"/>
              </a:rPr>
              <a:t>. Maecenas </a:t>
            </a:r>
            <a:r>
              <a:rPr lang="en-US" sz="1100" dirty="0" err="1">
                <a:latin typeface="Segoe UI" panose="020B0502040204020203" pitchFamily="34" charset="0"/>
                <a:cs typeface="Segoe UI" panose="020B0502040204020203" pitchFamily="34" charset="0"/>
              </a:rPr>
              <a:t>porttitor</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congue</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massa</a:t>
            </a:r>
            <a:r>
              <a:rPr lang="en-US" sz="1100" dirty="0">
                <a:latin typeface="Segoe UI" panose="020B0502040204020203" pitchFamily="34" charset="0"/>
                <a:cs typeface="Segoe UI" panose="020B0502040204020203" pitchFamily="34" charset="0"/>
              </a:rPr>
              <a:t>. </a:t>
            </a:r>
          </a:p>
        </p:txBody>
      </p:sp>
      <p:sp>
        <p:nvSpPr>
          <p:cNvPr id="39" name="TextBox 38">
            <a:extLst>
              <a:ext uri="{FF2B5EF4-FFF2-40B4-BE49-F238E27FC236}">
                <a16:creationId xmlns:a16="http://schemas.microsoft.com/office/drawing/2014/main" id="{CF1B7905-3DE5-4156-AA95-95751FE0F517}"/>
              </a:ext>
            </a:extLst>
          </p:cNvPr>
          <p:cNvSpPr txBox="1"/>
          <p:nvPr/>
        </p:nvSpPr>
        <p:spPr>
          <a:xfrm>
            <a:off x="6941821" y="3100335"/>
            <a:ext cx="4411980" cy="338554"/>
          </a:xfrm>
          <a:prstGeom prst="rect">
            <a:avLst/>
          </a:prstGeom>
          <a:noFill/>
          <a:ln w="6350">
            <a:noFill/>
            <a:prstDash val="dash"/>
          </a:ln>
        </p:spPr>
        <p:txBody>
          <a:bodyPr wrap="square" lIns="0" tIns="0" rIns="0" bIns="0" rtlCol="0" anchor="ctr" anchorCtr="0">
            <a:spAutoFit/>
          </a:bodyPr>
          <a:lstStyle/>
          <a:p>
            <a:r>
              <a:rPr lang="en-US" sz="1100" dirty="0">
                <a:latin typeface="Segoe UI" panose="020B0502040204020203" pitchFamily="34" charset="0"/>
                <a:cs typeface="Segoe UI" panose="020B0502040204020203" pitchFamily="34" charset="0"/>
              </a:rPr>
              <a:t>Lorem ipsum dolor sit </a:t>
            </a:r>
            <a:r>
              <a:rPr lang="en-US" sz="1100" dirty="0" err="1">
                <a:latin typeface="Segoe UI" panose="020B0502040204020203" pitchFamily="34" charset="0"/>
                <a:cs typeface="Segoe UI" panose="020B0502040204020203" pitchFamily="34" charset="0"/>
              </a:rPr>
              <a:t>amet</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consectetuer</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adipiscing</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elit</a:t>
            </a:r>
            <a:r>
              <a:rPr lang="en-US" sz="1100" dirty="0">
                <a:latin typeface="Segoe UI" panose="020B0502040204020203" pitchFamily="34" charset="0"/>
                <a:cs typeface="Segoe UI" panose="020B0502040204020203" pitchFamily="34" charset="0"/>
              </a:rPr>
              <a:t>. Maecenas </a:t>
            </a:r>
            <a:r>
              <a:rPr lang="en-US" sz="1100" dirty="0" err="1">
                <a:latin typeface="Segoe UI" panose="020B0502040204020203" pitchFamily="34" charset="0"/>
                <a:cs typeface="Segoe UI" panose="020B0502040204020203" pitchFamily="34" charset="0"/>
              </a:rPr>
              <a:t>porttitor</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congue</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massa</a:t>
            </a:r>
            <a:r>
              <a:rPr lang="en-US" sz="1100" dirty="0">
                <a:latin typeface="Segoe UI" panose="020B0502040204020203" pitchFamily="34" charset="0"/>
                <a:cs typeface="Segoe UI" panose="020B0502040204020203" pitchFamily="34" charset="0"/>
              </a:rPr>
              <a:t>. </a:t>
            </a:r>
          </a:p>
        </p:txBody>
      </p:sp>
      <p:sp>
        <p:nvSpPr>
          <p:cNvPr id="43" name="TextBox 42">
            <a:extLst>
              <a:ext uri="{FF2B5EF4-FFF2-40B4-BE49-F238E27FC236}">
                <a16:creationId xmlns:a16="http://schemas.microsoft.com/office/drawing/2014/main" id="{4B629332-F745-4CA2-91FC-F0E97B400C46}"/>
              </a:ext>
            </a:extLst>
          </p:cNvPr>
          <p:cNvSpPr txBox="1"/>
          <p:nvPr/>
        </p:nvSpPr>
        <p:spPr>
          <a:xfrm>
            <a:off x="6941821" y="4047663"/>
            <a:ext cx="4411980" cy="338554"/>
          </a:xfrm>
          <a:prstGeom prst="rect">
            <a:avLst/>
          </a:prstGeom>
          <a:noFill/>
          <a:ln w="6350">
            <a:noFill/>
            <a:prstDash val="dash"/>
          </a:ln>
        </p:spPr>
        <p:txBody>
          <a:bodyPr wrap="square" lIns="0" tIns="0" rIns="0" bIns="0" rtlCol="0" anchor="ctr" anchorCtr="0">
            <a:spAutoFit/>
          </a:bodyPr>
          <a:lstStyle/>
          <a:p>
            <a:r>
              <a:rPr lang="en-US" sz="1100" dirty="0">
                <a:latin typeface="Segoe UI" panose="020B0502040204020203" pitchFamily="34" charset="0"/>
                <a:cs typeface="Segoe UI" panose="020B0502040204020203" pitchFamily="34" charset="0"/>
              </a:rPr>
              <a:t>Lorem ipsum dolor sit </a:t>
            </a:r>
            <a:r>
              <a:rPr lang="en-US" sz="1100" dirty="0" err="1">
                <a:latin typeface="Segoe UI" panose="020B0502040204020203" pitchFamily="34" charset="0"/>
                <a:cs typeface="Segoe UI" panose="020B0502040204020203" pitchFamily="34" charset="0"/>
              </a:rPr>
              <a:t>amet</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consectetuer</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adipiscing</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elit</a:t>
            </a:r>
            <a:r>
              <a:rPr lang="en-US" sz="1100" dirty="0">
                <a:latin typeface="Segoe UI" panose="020B0502040204020203" pitchFamily="34" charset="0"/>
                <a:cs typeface="Segoe UI" panose="020B0502040204020203" pitchFamily="34" charset="0"/>
              </a:rPr>
              <a:t>. Maecenas </a:t>
            </a:r>
            <a:r>
              <a:rPr lang="en-US" sz="1100" dirty="0" err="1">
                <a:latin typeface="Segoe UI" panose="020B0502040204020203" pitchFamily="34" charset="0"/>
                <a:cs typeface="Segoe UI" panose="020B0502040204020203" pitchFamily="34" charset="0"/>
              </a:rPr>
              <a:t>porttitor</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congue</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massa</a:t>
            </a:r>
            <a:r>
              <a:rPr lang="en-US" sz="1100" dirty="0">
                <a:latin typeface="Segoe UI" panose="020B0502040204020203" pitchFamily="34" charset="0"/>
                <a:cs typeface="Segoe UI" panose="020B0502040204020203" pitchFamily="34" charset="0"/>
              </a:rPr>
              <a:t>. </a:t>
            </a:r>
          </a:p>
        </p:txBody>
      </p:sp>
      <p:sp>
        <p:nvSpPr>
          <p:cNvPr id="49" name="TextBox 48">
            <a:extLst>
              <a:ext uri="{FF2B5EF4-FFF2-40B4-BE49-F238E27FC236}">
                <a16:creationId xmlns:a16="http://schemas.microsoft.com/office/drawing/2014/main" id="{D1A36ADD-77E9-482D-9D0A-FDCE6EAD9E14}"/>
              </a:ext>
            </a:extLst>
          </p:cNvPr>
          <p:cNvSpPr txBox="1"/>
          <p:nvPr/>
        </p:nvSpPr>
        <p:spPr>
          <a:xfrm>
            <a:off x="6941821" y="4983914"/>
            <a:ext cx="4411980" cy="338554"/>
          </a:xfrm>
          <a:prstGeom prst="rect">
            <a:avLst/>
          </a:prstGeom>
          <a:noFill/>
          <a:ln w="6350">
            <a:noFill/>
            <a:prstDash val="dash"/>
          </a:ln>
        </p:spPr>
        <p:txBody>
          <a:bodyPr wrap="square" lIns="0" tIns="0" rIns="0" bIns="0" rtlCol="0" anchor="ctr" anchorCtr="0">
            <a:spAutoFit/>
          </a:bodyPr>
          <a:lstStyle/>
          <a:p>
            <a:r>
              <a:rPr lang="en-US" sz="1100" dirty="0">
                <a:latin typeface="Segoe UI" panose="020B0502040204020203" pitchFamily="34" charset="0"/>
                <a:cs typeface="Segoe UI" panose="020B0502040204020203" pitchFamily="34" charset="0"/>
              </a:rPr>
              <a:t>Lorem ipsum dolor sit </a:t>
            </a:r>
            <a:r>
              <a:rPr lang="en-US" sz="1100" dirty="0" err="1">
                <a:latin typeface="Segoe UI" panose="020B0502040204020203" pitchFamily="34" charset="0"/>
                <a:cs typeface="Segoe UI" panose="020B0502040204020203" pitchFamily="34" charset="0"/>
              </a:rPr>
              <a:t>amet</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consectetuer</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adipiscing</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elit</a:t>
            </a:r>
            <a:r>
              <a:rPr lang="en-US" sz="1100" dirty="0">
                <a:latin typeface="Segoe UI" panose="020B0502040204020203" pitchFamily="34" charset="0"/>
                <a:cs typeface="Segoe UI" panose="020B0502040204020203" pitchFamily="34" charset="0"/>
              </a:rPr>
              <a:t>. Maecenas </a:t>
            </a:r>
            <a:r>
              <a:rPr lang="en-US" sz="1100" dirty="0" err="1">
                <a:latin typeface="Segoe UI" panose="020B0502040204020203" pitchFamily="34" charset="0"/>
                <a:cs typeface="Segoe UI" panose="020B0502040204020203" pitchFamily="34" charset="0"/>
              </a:rPr>
              <a:t>porttitor</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congue</a:t>
            </a:r>
            <a:r>
              <a:rPr lang="en-US" sz="1100" dirty="0">
                <a:latin typeface="Segoe UI" panose="020B0502040204020203" pitchFamily="34" charset="0"/>
                <a:cs typeface="Segoe UI" panose="020B0502040204020203" pitchFamily="34" charset="0"/>
              </a:rPr>
              <a:t> </a:t>
            </a:r>
            <a:r>
              <a:rPr lang="en-US" sz="1100" dirty="0" err="1">
                <a:latin typeface="Segoe UI" panose="020B0502040204020203" pitchFamily="34" charset="0"/>
                <a:cs typeface="Segoe UI" panose="020B0502040204020203" pitchFamily="34" charset="0"/>
              </a:rPr>
              <a:t>massa</a:t>
            </a:r>
            <a:r>
              <a:rPr lang="en-US" sz="11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979711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978</Words>
  <Application>Microsoft Office PowerPoint</Application>
  <PresentationFormat>Widescreen</PresentationFormat>
  <Paragraphs>144</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Segoe UI</vt:lpstr>
      <vt:lpstr>Segoe UI Light</vt:lpstr>
      <vt:lpstr>Office Theme</vt:lpstr>
      <vt:lpstr>AWARD TEMPLATE</vt:lpstr>
      <vt:lpstr>PowerPoint Presentation</vt:lpstr>
      <vt:lpstr>PowerPoint Presentation</vt:lpstr>
      <vt:lpstr>PowerPoint Presentation</vt:lpstr>
      <vt:lpstr>LOREM IPSUM</vt:lpstr>
      <vt:lpstr>LOREM IPSUM</vt:lpstr>
      <vt:lpstr>LOREM IPSUM</vt:lpstr>
      <vt:lpstr>LOREM IPSUM</vt:lpstr>
      <vt:lpstr>LOREM IPSUM</vt:lpstr>
      <vt:lpstr>LOREM IPSUM</vt:lpstr>
      <vt:lpstr>LOREM IPSUM</vt:lpstr>
      <vt:lpstr>LOREM IPSUM</vt:lpstr>
      <vt:lpstr>THANKYOU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Rare</cp:lastModifiedBy>
  <cp:revision>33</cp:revision>
  <dcterms:created xsi:type="dcterms:W3CDTF">2019-08-21T04:15:13Z</dcterms:created>
  <dcterms:modified xsi:type="dcterms:W3CDTF">2019-10-18T06:05:01Z</dcterms:modified>
</cp:coreProperties>
</file>